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1135" r:id="rId4"/>
    <p:sldId id="372" r:id="rId5"/>
    <p:sldId id="1030" r:id="rId6"/>
    <p:sldId id="1152" r:id="rId7"/>
    <p:sldId id="319" r:id="rId8"/>
    <p:sldId id="359" r:id="rId9"/>
    <p:sldId id="360" r:id="rId10"/>
    <p:sldId id="1153" r:id="rId11"/>
    <p:sldId id="364" r:id="rId12"/>
    <p:sldId id="375" r:id="rId13"/>
    <p:sldId id="385" r:id="rId14"/>
    <p:sldId id="423" r:id="rId15"/>
    <p:sldId id="1031" r:id="rId16"/>
    <p:sldId id="1032" r:id="rId17"/>
    <p:sldId id="1033" r:id="rId18"/>
    <p:sldId id="1034" r:id="rId19"/>
    <p:sldId id="1035" r:id="rId20"/>
    <p:sldId id="1039" r:id="rId21"/>
    <p:sldId id="1036" r:id="rId22"/>
    <p:sldId id="1037" r:id="rId23"/>
    <p:sldId id="1038" r:id="rId24"/>
    <p:sldId id="1040" r:id="rId25"/>
    <p:sldId id="1041" r:id="rId26"/>
    <p:sldId id="1042" r:id="rId27"/>
    <p:sldId id="1043" r:id="rId28"/>
    <p:sldId id="1044" r:id="rId29"/>
    <p:sldId id="1045" r:id="rId30"/>
    <p:sldId id="1046" r:id="rId31"/>
    <p:sldId id="1103" r:id="rId32"/>
    <p:sldId id="1047" r:id="rId33"/>
    <p:sldId id="1048" r:id="rId34"/>
    <p:sldId id="1102" r:id="rId35"/>
    <p:sldId id="1049" r:id="rId36"/>
    <p:sldId id="1099" r:id="rId37"/>
    <p:sldId id="1100" r:id="rId38"/>
    <p:sldId id="1101" r:id="rId39"/>
    <p:sldId id="1107" r:id="rId40"/>
    <p:sldId id="1108" r:id="rId41"/>
    <p:sldId id="1068" r:id="rId42"/>
    <p:sldId id="1050" r:id="rId43"/>
    <p:sldId id="428" r:id="rId44"/>
    <p:sldId id="1051" r:id="rId45"/>
    <p:sldId id="1052" r:id="rId46"/>
    <p:sldId id="1053" r:id="rId47"/>
    <p:sldId id="1054" r:id="rId48"/>
    <p:sldId id="1055" r:id="rId49"/>
    <p:sldId id="1056" r:id="rId50"/>
    <p:sldId id="1057" r:id="rId51"/>
    <p:sldId id="1058" r:id="rId52"/>
    <p:sldId id="1059" r:id="rId53"/>
    <p:sldId id="1070" r:id="rId54"/>
    <p:sldId id="1065" r:id="rId55"/>
    <p:sldId id="1064" r:id="rId56"/>
    <p:sldId id="1062" r:id="rId57"/>
    <p:sldId id="1154" r:id="rId58"/>
    <p:sldId id="1063" r:id="rId59"/>
    <p:sldId id="1071" r:id="rId60"/>
    <p:sldId id="1091" r:id="rId61"/>
    <p:sldId id="1072" r:id="rId62"/>
    <p:sldId id="1073" r:id="rId63"/>
    <p:sldId id="1074" r:id="rId64"/>
    <p:sldId id="1075" r:id="rId65"/>
    <p:sldId id="1076" r:id="rId66"/>
    <p:sldId id="1077" r:id="rId67"/>
    <p:sldId id="1078" r:id="rId68"/>
    <p:sldId id="1079" r:id="rId69"/>
    <p:sldId id="1080" r:id="rId70"/>
    <p:sldId id="1124" r:id="rId71"/>
    <p:sldId id="1126" r:id="rId72"/>
    <p:sldId id="1081" r:id="rId73"/>
    <p:sldId id="1123" r:id="rId74"/>
    <p:sldId id="1082" r:id="rId75"/>
    <p:sldId id="1092" r:id="rId76"/>
    <p:sldId id="1109" r:id="rId77"/>
    <p:sldId id="1083" r:id="rId78"/>
    <p:sldId id="1084" r:id="rId79"/>
    <p:sldId id="1085" r:id="rId80"/>
    <p:sldId id="1086" r:id="rId81"/>
    <p:sldId id="1087" r:id="rId82"/>
    <p:sldId id="1088" r:id="rId83"/>
    <p:sldId id="1112" r:id="rId84"/>
    <p:sldId id="1113" r:id="rId85"/>
    <p:sldId id="1114" r:id="rId86"/>
    <p:sldId id="1136" r:id="rId87"/>
    <p:sldId id="1134" r:id="rId88"/>
    <p:sldId id="1115" r:id="rId89"/>
    <p:sldId id="1116" r:id="rId90"/>
    <p:sldId id="1117" r:id="rId91"/>
    <p:sldId id="1118" r:id="rId92"/>
    <p:sldId id="1119" r:id="rId93"/>
    <p:sldId id="1120" r:id="rId94"/>
    <p:sldId id="1151" r:id="rId95"/>
    <p:sldId id="1121" r:id="rId96"/>
    <p:sldId id="1148" r:id="rId97"/>
    <p:sldId id="1122" r:id="rId98"/>
    <p:sldId id="1130" r:id="rId99"/>
    <p:sldId id="1131" r:id="rId100"/>
    <p:sldId id="1139" r:id="rId101"/>
    <p:sldId id="1140" r:id="rId102"/>
    <p:sldId id="1142" r:id="rId103"/>
    <p:sldId id="1141" r:id="rId104"/>
    <p:sldId id="1143" r:id="rId105"/>
    <p:sldId id="1144" r:id="rId106"/>
    <p:sldId id="1147" r:id="rId107"/>
    <p:sldId id="1132" r:id="rId108"/>
    <p:sldId id="1133" r:id="rId109"/>
    <p:sldId id="345" r:id="rId110"/>
    <p:sldId id="1146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23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acebook.co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examp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ob@example.com" TargetMode="External"/><Relationship Id="rId4" Type="http://schemas.openxmlformats.org/officeDocument/2006/relationships/hyperlink" Target="http://www.example.com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net.cs.umass.edu/wireshark-labs/Wireshark_DNS_v7.0.pdf" TargetMode="External"/><Relationship Id="rId5" Type="http://schemas.openxmlformats.org/officeDocument/2006/relationships/hyperlink" Target="https://youtu.be/rdVPflECed8" TargetMode="External"/><Relationship Id="rId4" Type="http://schemas.openxmlformats.org/officeDocument/2006/relationships/hyperlink" Target="https://youtu.be/JkEYOt08-rU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23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urzQeD7ftbI" TargetMode="External"/><Relationship Id="rId5" Type="http://schemas.openxmlformats.org/officeDocument/2006/relationships/hyperlink" Target="http://web.cs.ucla.edu/classes/cs217/05BitTorrent.pdf" TargetMode="External"/><Relationship Id="rId4" Type="http://schemas.openxmlformats.org/officeDocument/2006/relationships/hyperlink" Target="https://www.bittorrent.com/btt/btt-docs/BitTorrent_(BTT)_White_Paper_v0.8.7_Feb_2019.pdf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Client-Server Paradigm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89" name="Freeform 370">
            <a:extLst>
              <a:ext uri="{FF2B5EF4-FFF2-40B4-BE49-F238E27FC236}">
                <a16:creationId xmlns:a16="http://schemas.microsoft.com/office/drawing/2014/main" id="{D9F8B1C2-58F4-4243-B6B8-4A44286DFB85}"/>
              </a:ext>
            </a:extLst>
          </p:cNvPr>
          <p:cNvSpPr/>
          <p:nvPr/>
        </p:nvSpPr>
        <p:spPr>
          <a:xfrm>
            <a:off x="7116635" y="333081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0" name="Freeform 417">
            <a:extLst>
              <a:ext uri="{FF2B5EF4-FFF2-40B4-BE49-F238E27FC236}">
                <a16:creationId xmlns:a16="http://schemas.microsoft.com/office/drawing/2014/main" id="{12ACBEEA-B058-4BF8-A3F7-CF4E83B4E254}"/>
              </a:ext>
            </a:extLst>
          </p:cNvPr>
          <p:cNvSpPr>
            <a:spLocks/>
          </p:cNvSpPr>
          <p:nvPr/>
        </p:nvSpPr>
        <p:spPr bwMode="auto">
          <a:xfrm>
            <a:off x="5405523" y="209107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91" name="Group 418">
            <a:extLst>
              <a:ext uri="{FF2B5EF4-FFF2-40B4-BE49-F238E27FC236}">
                <a16:creationId xmlns:a16="http://schemas.microsoft.com/office/drawing/2014/main" id="{45B720D6-5DE7-4856-B570-E56DF6A10077}"/>
              </a:ext>
            </a:extLst>
          </p:cNvPr>
          <p:cNvGrpSpPr>
            <a:grpSpLocks/>
          </p:cNvGrpSpPr>
          <p:nvPr/>
        </p:nvGrpSpPr>
        <p:grpSpPr bwMode="auto">
          <a:xfrm>
            <a:off x="5336797" y="3554291"/>
            <a:ext cx="1458912" cy="933450"/>
            <a:chOff x="2889" y="1631"/>
            <a:chExt cx="980" cy="743"/>
          </a:xfrm>
        </p:grpSpPr>
        <p:sp>
          <p:nvSpPr>
            <p:cNvPr id="592" name="Rectangle 419">
              <a:extLst>
                <a:ext uri="{FF2B5EF4-FFF2-40B4-BE49-F238E27FC236}">
                  <a16:creationId xmlns:a16="http://schemas.microsoft.com/office/drawing/2014/main" id="{C48F8E7F-FBC0-40F0-ABA7-A1299E97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93" name="AutoShape 420">
              <a:extLst>
                <a:ext uri="{FF2B5EF4-FFF2-40B4-BE49-F238E27FC236}">
                  <a16:creationId xmlns:a16="http://schemas.microsoft.com/office/drawing/2014/main" id="{DF5865AC-7C9E-421E-9933-1C55C47C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94" name="Freeform 427">
            <a:extLst>
              <a:ext uri="{FF2B5EF4-FFF2-40B4-BE49-F238E27FC236}">
                <a16:creationId xmlns:a16="http://schemas.microsoft.com/office/drawing/2014/main" id="{0D856E7D-DC7D-4DE1-8C49-2EF3AA58D5F8}"/>
              </a:ext>
            </a:extLst>
          </p:cNvPr>
          <p:cNvSpPr>
            <a:spLocks/>
          </p:cNvSpPr>
          <p:nvPr/>
        </p:nvSpPr>
        <p:spPr bwMode="auto">
          <a:xfrm>
            <a:off x="5843848" y="494817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5" name="Text Box 580">
            <a:extLst>
              <a:ext uri="{FF2B5EF4-FFF2-40B4-BE49-F238E27FC236}">
                <a16:creationId xmlns:a16="http://schemas.microsoft.com/office/drawing/2014/main" id="{805D808D-4DB4-4629-89CF-238C1330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721" y="175350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596" name="Text Box 580">
            <a:extLst>
              <a:ext uri="{FF2B5EF4-FFF2-40B4-BE49-F238E27FC236}">
                <a16:creationId xmlns:a16="http://schemas.microsoft.com/office/drawing/2014/main" id="{781D335E-3290-4D86-ADC8-25F964F4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282" y="445696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597" name="Text Box 580">
            <a:extLst>
              <a:ext uri="{FF2B5EF4-FFF2-40B4-BE49-F238E27FC236}">
                <a16:creationId xmlns:a16="http://schemas.microsoft.com/office/drawing/2014/main" id="{69303014-44E3-4CD6-ABD1-2720AFD5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355" y="604481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598" name="Freeform 371">
            <a:extLst>
              <a:ext uri="{FF2B5EF4-FFF2-40B4-BE49-F238E27FC236}">
                <a16:creationId xmlns:a16="http://schemas.microsoft.com/office/drawing/2014/main" id="{03595184-4BEF-45B7-89A6-62B3F74C391F}"/>
              </a:ext>
            </a:extLst>
          </p:cNvPr>
          <p:cNvSpPr/>
          <p:nvPr/>
        </p:nvSpPr>
        <p:spPr>
          <a:xfrm>
            <a:off x="8353593" y="344458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27DD2013-0338-4D5C-AB4B-B47E9FD5D91F}"/>
              </a:ext>
            </a:extLst>
          </p:cNvPr>
          <p:cNvGrpSpPr/>
          <p:nvPr/>
        </p:nvGrpSpPr>
        <p:grpSpPr>
          <a:xfrm>
            <a:off x="8969147" y="4193090"/>
            <a:ext cx="687393" cy="721548"/>
            <a:chOff x="5203089" y="1751190"/>
            <a:chExt cx="858331" cy="662414"/>
          </a:xfrm>
        </p:grpSpPr>
        <p:sp>
          <p:nvSpPr>
            <p:cNvPr id="600" name="Freeform 381">
              <a:extLst>
                <a:ext uri="{FF2B5EF4-FFF2-40B4-BE49-F238E27FC236}">
                  <a16:creationId xmlns:a16="http://schemas.microsoft.com/office/drawing/2014/main" id="{877B10FC-DA4C-4720-8E02-CD09F601F7D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Freeform 382">
              <a:extLst>
                <a:ext uri="{FF2B5EF4-FFF2-40B4-BE49-F238E27FC236}">
                  <a16:creationId xmlns:a16="http://schemas.microsoft.com/office/drawing/2014/main" id="{916A1226-E409-4DBB-9D52-62579ED3AFD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F87C9EB4-AF61-42D3-900F-D74581D8447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222F6F5D-3966-4DF4-BFB6-6ECF29F01AFD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78B467FF-D723-409F-B671-BD0C2A91E483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53912284-501D-4762-A521-83BCBA3D513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754F4E28-9DAE-46A9-A3F3-F994B0E46F00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8CFFF431-F582-49FF-847A-8E1525F4743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8B36E20-5003-42B5-AA18-15B2B88730FB}"/>
              </a:ext>
            </a:extLst>
          </p:cNvPr>
          <p:cNvGrpSpPr/>
          <p:nvPr/>
        </p:nvGrpSpPr>
        <p:grpSpPr>
          <a:xfrm>
            <a:off x="8902618" y="3459211"/>
            <a:ext cx="594613" cy="648336"/>
            <a:chOff x="5203089" y="1751190"/>
            <a:chExt cx="858331" cy="662414"/>
          </a:xfrm>
        </p:grpSpPr>
        <p:sp>
          <p:nvSpPr>
            <p:cNvPr id="609" name="Freeform 398">
              <a:extLst>
                <a:ext uri="{FF2B5EF4-FFF2-40B4-BE49-F238E27FC236}">
                  <a16:creationId xmlns:a16="http://schemas.microsoft.com/office/drawing/2014/main" id="{12C8D8ED-7AE1-43E7-AFB5-DA1EB96539E4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0" name="Freeform 399">
              <a:extLst>
                <a:ext uri="{FF2B5EF4-FFF2-40B4-BE49-F238E27FC236}">
                  <a16:creationId xmlns:a16="http://schemas.microsoft.com/office/drawing/2014/main" id="{A8345CB9-E34A-42F8-8755-256BD8B2E18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B92C0006-7F2B-466B-9ABD-F507720E0810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6ADA5F50-95C4-48CB-BDE4-6DA7DFE7B06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A81A4B9D-3DB1-45E3-94FA-EC5C100D2DFA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45C733CE-AD81-4F6E-A5AE-61DD5467EB8F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43737E93-6372-48D5-8DA9-979E588D481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5BCBBE17-C363-4CEB-ACD3-E56CBF4FFA7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Freeform 561">
            <a:extLst>
              <a:ext uri="{FF2B5EF4-FFF2-40B4-BE49-F238E27FC236}">
                <a16:creationId xmlns:a16="http://schemas.microsoft.com/office/drawing/2014/main" id="{822B6BFB-FFFC-4D63-8EDC-5DFD427B4051}"/>
              </a:ext>
            </a:extLst>
          </p:cNvPr>
          <p:cNvSpPr/>
          <p:nvPr/>
        </p:nvSpPr>
        <p:spPr>
          <a:xfrm>
            <a:off x="7672260" y="204708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DD678A53-23B6-42A3-8A37-3822F5032D19}"/>
              </a:ext>
            </a:extLst>
          </p:cNvPr>
          <p:cNvSpPr txBox="1"/>
          <p:nvPr/>
        </p:nvSpPr>
        <p:spPr>
          <a:xfrm>
            <a:off x="7558648" y="211623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8988CE6D-AEBC-4F23-9FD8-C375648A7C6C}"/>
              </a:ext>
            </a:extLst>
          </p:cNvPr>
          <p:cNvSpPr/>
          <p:nvPr/>
        </p:nvSpPr>
        <p:spPr>
          <a:xfrm>
            <a:off x="7410515" y="394294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697FE381-477A-479F-B4AA-C387715FA703}"/>
              </a:ext>
            </a:extLst>
          </p:cNvPr>
          <p:cNvSpPr txBox="1"/>
          <p:nvPr/>
        </p:nvSpPr>
        <p:spPr>
          <a:xfrm>
            <a:off x="6897609" y="371295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9329C721-423E-4398-A71A-E38187B24EDB}"/>
              </a:ext>
            </a:extLst>
          </p:cNvPr>
          <p:cNvSpPr txBox="1"/>
          <p:nvPr/>
        </p:nvSpPr>
        <p:spPr>
          <a:xfrm>
            <a:off x="9049214" y="494297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FF9BAD7C-98A8-492C-A717-27BEDDB2BED1}"/>
              </a:ext>
            </a:extLst>
          </p:cNvPr>
          <p:cNvSpPr txBox="1"/>
          <p:nvPr/>
        </p:nvSpPr>
        <p:spPr>
          <a:xfrm>
            <a:off x="8194465" y="449328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CAB21DA0-22D7-4AA5-B897-40D7ED56757D}"/>
              </a:ext>
            </a:extLst>
          </p:cNvPr>
          <p:cNvCxnSpPr>
            <a:cxnSpLocks/>
          </p:cNvCxnSpPr>
          <p:nvPr/>
        </p:nvCxnSpPr>
        <p:spPr>
          <a:xfrm flipH="1" flipV="1">
            <a:off x="8691367" y="384516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AFC824E1-9E72-4F3B-B41C-1F258B201BA0}"/>
              </a:ext>
            </a:extLst>
          </p:cNvPr>
          <p:cNvCxnSpPr>
            <a:cxnSpLocks/>
          </p:cNvCxnSpPr>
          <p:nvPr/>
        </p:nvCxnSpPr>
        <p:spPr>
          <a:xfrm flipH="1" flipV="1">
            <a:off x="8792282" y="390572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3C52764C-3CCE-43EF-A4D8-8A867B0FF428}"/>
              </a:ext>
            </a:extLst>
          </p:cNvPr>
          <p:cNvCxnSpPr>
            <a:cxnSpLocks/>
          </p:cNvCxnSpPr>
          <p:nvPr/>
        </p:nvCxnSpPr>
        <p:spPr>
          <a:xfrm flipV="1">
            <a:off x="8768344" y="389846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3A6536F2-EA6A-4401-8366-32F15B7FBAB4}"/>
              </a:ext>
            </a:extLst>
          </p:cNvPr>
          <p:cNvCxnSpPr>
            <a:cxnSpLocks/>
          </p:cNvCxnSpPr>
          <p:nvPr/>
        </p:nvCxnSpPr>
        <p:spPr>
          <a:xfrm flipH="1" flipV="1">
            <a:off x="8702221" y="385993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3670C865-982E-47D9-AB41-8ABC4C38F982}"/>
              </a:ext>
            </a:extLst>
          </p:cNvPr>
          <p:cNvCxnSpPr>
            <a:cxnSpLocks/>
          </p:cNvCxnSpPr>
          <p:nvPr/>
        </p:nvCxnSpPr>
        <p:spPr>
          <a:xfrm flipH="1" flipV="1">
            <a:off x="8682067" y="433668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7BD0A8C8-3B4F-4F68-B304-4D3232EC34E6}"/>
              </a:ext>
            </a:extLst>
          </p:cNvPr>
          <p:cNvCxnSpPr>
            <a:cxnSpLocks/>
          </p:cNvCxnSpPr>
          <p:nvPr/>
        </p:nvCxnSpPr>
        <p:spPr>
          <a:xfrm flipH="1">
            <a:off x="8026642" y="435278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EAAE511B-D009-4BC4-AED6-5C4DA7DDC85B}"/>
              </a:ext>
            </a:extLst>
          </p:cNvPr>
          <p:cNvCxnSpPr>
            <a:cxnSpLocks/>
          </p:cNvCxnSpPr>
          <p:nvPr/>
        </p:nvCxnSpPr>
        <p:spPr>
          <a:xfrm flipH="1">
            <a:off x="7351063" y="435278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C5966D81-65B1-4925-9702-E1D52C50B0A1}"/>
              </a:ext>
            </a:extLst>
          </p:cNvPr>
          <p:cNvCxnSpPr>
            <a:cxnSpLocks/>
          </p:cNvCxnSpPr>
          <p:nvPr/>
        </p:nvCxnSpPr>
        <p:spPr>
          <a:xfrm flipH="1">
            <a:off x="7408315" y="377271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1369027D-A633-45A2-A46E-1B7E16A61EF5}"/>
              </a:ext>
            </a:extLst>
          </p:cNvPr>
          <p:cNvCxnSpPr>
            <a:cxnSpLocks/>
          </p:cNvCxnSpPr>
          <p:nvPr/>
        </p:nvCxnSpPr>
        <p:spPr>
          <a:xfrm>
            <a:off x="7864516" y="377271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EF627119-ACA0-4132-A4E1-1C62306ACB8A}"/>
              </a:ext>
            </a:extLst>
          </p:cNvPr>
          <p:cNvCxnSpPr/>
          <p:nvPr/>
        </p:nvCxnSpPr>
        <p:spPr>
          <a:xfrm>
            <a:off x="8269115" y="301973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E005D6A5-B77F-4DE2-95AA-3206D684625D}"/>
              </a:ext>
            </a:extLst>
          </p:cNvPr>
          <p:cNvCxnSpPr>
            <a:cxnSpLocks/>
          </p:cNvCxnSpPr>
          <p:nvPr/>
        </p:nvCxnSpPr>
        <p:spPr>
          <a:xfrm flipH="1">
            <a:off x="7930166" y="296005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B1B8E8D2-CD24-4B85-9537-B4E9AF286C1F}"/>
              </a:ext>
            </a:extLst>
          </p:cNvPr>
          <p:cNvGrpSpPr/>
          <p:nvPr/>
        </p:nvGrpSpPr>
        <p:grpSpPr>
          <a:xfrm>
            <a:off x="5693685" y="2392365"/>
            <a:ext cx="3578867" cy="3640283"/>
            <a:chOff x="7562238" y="2127325"/>
            <a:chExt cx="3578867" cy="3640283"/>
          </a:xfrm>
        </p:grpSpPr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760C71DB-900C-48BB-AF6E-87BBE938CE13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40" name="Line 428">
                <a:extLst>
                  <a:ext uri="{FF2B5EF4-FFF2-40B4-BE49-F238E27FC236}">
                    <a16:creationId xmlns:a16="http://schemas.microsoft.com/office/drawing/2014/main" id="{F229A97B-1234-430D-95B9-65F1A08C8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1" name="Line 430">
                <a:extLst>
                  <a:ext uri="{FF2B5EF4-FFF2-40B4-BE49-F238E27FC236}">
                    <a16:creationId xmlns:a16="http://schemas.microsoft.com/office/drawing/2014/main" id="{4AADDDD0-3640-4197-ABB8-B4E52F812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2" name="Line 431">
                <a:extLst>
                  <a:ext uri="{FF2B5EF4-FFF2-40B4-BE49-F238E27FC236}">
                    <a16:creationId xmlns:a16="http://schemas.microsoft.com/office/drawing/2014/main" id="{F34179EE-39F4-4610-9F98-EE534286E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Line 432">
                <a:extLst>
                  <a:ext uri="{FF2B5EF4-FFF2-40B4-BE49-F238E27FC236}">
                    <a16:creationId xmlns:a16="http://schemas.microsoft.com/office/drawing/2014/main" id="{B3A79538-7736-4855-9126-BE3B0A37D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Line 433">
                <a:extLst>
                  <a:ext uri="{FF2B5EF4-FFF2-40B4-BE49-F238E27FC236}">
                    <a16:creationId xmlns:a16="http://schemas.microsoft.com/office/drawing/2014/main" id="{A1894F2C-E017-4606-8294-7D13EBB14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Line 435">
                <a:extLst>
                  <a:ext uri="{FF2B5EF4-FFF2-40B4-BE49-F238E27FC236}">
                    <a16:creationId xmlns:a16="http://schemas.microsoft.com/office/drawing/2014/main" id="{03EB5EAB-6930-4D8D-912A-F93B6AECF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6" name="Line 436">
                <a:extLst>
                  <a:ext uri="{FF2B5EF4-FFF2-40B4-BE49-F238E27FC236}">
                    <a16:creationId xmlns:a16="http://schemas.microsoft.com/office/drawing/2014/main" id="{DC932B34-8BF8-47B9-B260-DC693A57F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Line 439">
                <a:extLst>
                  <a:ext uri="{FF2B5EF4-FFF2-40B4-BE49-F238E27FC236}">
                    <a16:creationId xmlns:a16="http://schemas.microsoft.com/office/drawing/2014/main" id="{4849AF79-D56C-4699-A20B-C093AF29E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Line 440">
                <a:extLst>
                  <a:ext uri="{FF2B5EF4-FFF2-40B4-BE49-F238E27FC236}">
                    <a16:creationId xmlns:a16="http://schemas.microsoft.com/office/drawing/2014/main" id="{CCA4A192-2D0C-4832-A1C2-B8478CCF7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Line 441">
                <a:extLst>
                  <a:ext uri="{FF2B5EF4-FFF2-40B4-BE49-F238E27FC236}">
                    <a16:creationId xmlns:a16="http://schemas.microsoft.com/office/drawing/2014/main" id="{E5697310-1EA2-4E2F-AD78-D635772DD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Line 443">
                <a:extLst>
                  <a:ext uri="{FF2B5EF4-FFF2-40B4-BE49-F238E27FC236}">
                    <a16:creationId xmlns:a16="http://schemas.microsoft.com/office/drawing/2014/main" id="{DC7927AE-3AEC-4138-B468-05D0591E5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449">
                <a:extLst>
                  <a:ext uri="{FF2B5EF4-FFF2-40B4-BE49-F238E27FC236}">
                    <a16:creationId xmlns:a16="http://schemas.microsoft.com/office/drawing/2014/main" id="{F7AF9DF4-7FB4-408C-8847-18CF8584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428">
                <a:extLst>
                  <a:ext uri="{FF2B5EF4-FFF2-40B4-BE49-F238E27FC236}">
                    <a16:creationId xmlns:a16="http://schemas.microsoft.com/office/drawing/2014/main" id="{93A37D01-1BBF-411B-AD7B-0AE410AF3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3" name="Line 440">
                <a:extLst>
                  <a:ext uri="{FF2B5EF4-FFF2-40B4-BE49-F238E27FC236}">
                    <a16:creationId xmlns:a16="http://schemas.microsoft.com/office/drawing/2014/main" id="{3866CF4B-7BAB-477C-A8B8-4ECD2943C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97B2EE4C-6D4E-4B23-A9F6-CCA387737CBB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2C552BB6-1621-4163-8BB8-B280D5DBE91E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3AF3C9E0-C719-43CD-B7C6-A11770A77300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2F83C84C-41AA-4623-AB97-A7117C0A21D8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3D1CFD7C-F57C-4124-9CA1-0E063F6DDF57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A8B5656B-F8A0-4150-981E-83C637D40EA6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CCAA6391-4A3D-4F9D-BBD2-A1D0B24A3E4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E3A2151A-39C2-4021-A655-E739C1386568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2" name="Line 541">
                <a:extLst>
                  <a:ext uri="{FF2B5EF4-FFF2-40B4-BE49-F238E27FC236}">
                    <a16:creationId xmlns:a16="http://schemas.microsoft.com/office/drawing/2014/main" id="{6F36ADF9-5E79-4E57-82C3-0151E09E0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Line 424">
                <a:extLst>
                  <a:ext uri="{FF2B5EF4-FFF2-40B4-BE49-F238E27FC236}">
                    <a16:creationId xmlns:a16="http://schemas.microsoft.com/office/drawing/2014/main" id="{F0AB1D5E-0D6E-451E-BDEB-D89BD194A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36" name="Picture 778" descr="antenna_radiation_stylized">
              <a:extLst>
                <a:ext uri="{FF2B5EF4-FFF2-40B4-BE49-F238E27FC236}">
                  <a16:creationId xmlns:a16="http://schemas.microsoft.com/office/drawing/2014/main" id="{23410B07-828F-496F-B5A8-1C9D3A26F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7" name="Picture 781" descr="antenna_radiation_stylized">
              <a:extLst>
                <a:ext uri="{FF2B5EF4-FFF2-40B4-BE49-F238E27FC236}">
                  <a16:creationId xmlns:a16="http://schemas.microsoft.com/office/drawing/2014/main" id="{538AF2A5-6890-454D-98B8-0A20848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8" name="Picture 799" descr="cell_tower_radiation copy">
              <a:extLst>
                <a:ext uri="{FF2B5EF4-FFF2-40B4-BE49-F238E27FC236}">
                  <a16:creationId xmlns:a16="http://schemas.microsoft.com/office/drawing/2014/main" id="{BDD384FE-B658-4EC0-B095-AB6DCE34D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Oval 800">
              <a:extLst>
                <a:ext uri="{FF2B5EF4-FFF2-40B4-BE49-F238E27FC236}">
                  <a16:creationId xmlns:a16="http://schemas.microsoft.com/office/drawing/2014/main" id="{3690A4CF-D3AA-47F9-80EF-D8DD02F7F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664" name="Line 426">
            <a:extLst>
              <a:ext uri="{FF2B5EF4-FFF2-40B4-BE49-F238E27FC236}">
                <a16:creationId xmlns:a16="http://schemas.microsoft.com/office/drawing/2014/main" id="{8887967F-49F9-4A11-9937-2F4F2AED0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307" y="296539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65" name="Group 783">
            <a:extLst>
              <a:ext uri="{FF2B5EF4-FFF2-40B4-BE49-F238E27FC236}">
                <a16:creationId xmlns:a16="http://schemas.microsoft.com/office/drawing/2014/main" id="{113E8168-EA48-4AC6-BEDB-3227F7CCB817}"/>
              </a:ext>
            </a:extLst>
          </p:cNvPr>
          <p:cNvGrpSpPr>
            <a:grpSpLocks/>
          </p:cNvGrpSpPr>
          <p:nvPr/>
        </p:nvGrpSpPr>
        <p:grpSpPr bwMode="auto">
          <a:xfrm>
            <a:off x="6182145" y="2574416"/>
            <a:ext cx="298450" cy="464008"/>
            <a:chOff x="3130" y="3288"/>
            <a:chExt cx="410" cy="742"/>
          </a:xfrm>
        </p:grpSpPr>
        <p:sp>
          <p:nvSpPr>
            <p:cNvPr id="666" name="Line 270">
              <a:extLst>
                <a:ext uri="{FF2B5EF4-FFF2-40B4-BE49-F238E27FC236}">
                  <a16:creationId xmlns:a16="http://schemas.microsoft.com/office/drawing/2014/main" id="{B3FD1B77-AA72-4057-991F-DEA55161F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7" name="Line 271">
              <a:extLst>
                <a:ext uri="{FF2B5EF4-FFF2-40B4-BE49-F238E27FC236}">
                  <a16:creationId xmlns:a16="http://schemas.microsoft.com/office/drawing/2014/main" id="{7A8426CE-1363-40F9-ACD9-2E0D89D73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8" name="Line 272">
              <a:extLst>
                <a:ext uri="{FF2B5EF4-FFF2-40B4-BE49-F238E27FC236}">
                  <a16:creationId xmlns:a16="http://schemas.microsoft.com/office/drawing/2014/main" id="{1BF7B7E2-5929-439E-8D41-08968BC72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9" name="Line 273">
              <a:extLst>
                <a:ext uri="{FF2B5EF4-FFF2-40B4-BE49-F238E27FC236}">
                  <a16:creationId xmlns:a16="http://schemas.microsoft.com/office/drawing/2014/main" id="{C0496EBC-2E58-4559-87F7-85684256C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0" name="Line 274">
              <a:extLst>
                <a:ext uri="{FF2B5EF4-FFF2-40B4-BE49-F238E27FC236}">
                  <a16:creationId xmlns:a16="http://schemas.microsoft.com/office/drawing/2014/main" id="{36B67A03-BA4A-4F9A-BA98-9332C0DBF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1" name="Line 275">
              <a:extLst>
                <a:ext uri="{FF2B5EF4-FFF2-40B4-BE49-F238E27FC236}">
                  <a16:creationId xmlns:a16="http://schemas.microsoft.com/office/drawing/2014/main" id="{099FCA7C-6432-4B31-B0B2-D6FA4A91B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2" name="Line 276">
              <a:extLst>
                <a:ext uri="{FF2B5EF4-FFF2-40B4-BE49-F238E27FC236}">
                  <a16:creationId xmlns:a16="http://schemas.microsoft.com/office/drawing/2014/main" id="{682F3B78-9AD2-4CA6-B05A-4A8447428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3" name="Line 277">
              <a:extLst>
                <a:ext uri="{FF2B5EF4-FFF2-40B4-BE49-F238E27FC236}">
                  <a16:creationId xmlns:a16="http://schemas.microsoft.com/office/drawing/2014/main" id="{898CAEA5-8712-4818-9B14-2A0EC3AAD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4" name="Line 278">
              <a:extLst>
                <a:ext uri="{FF2B5EF4-FFF2-40B4-BE49-F238E27FC236}">
                  <a16:creationId xmlns:a16="http://schemas.microsoft.com/office/drawing/2014/main" id="{B70C551B-A640-4D92-8D89-3683D567D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" name="Line 279">
              <a:extLst>
                <a:ext uri="{FF2B5EF4-FFF2-40B4-BE49-F238E27FC236}">
                  <a16:creationId xmlns:a16="http://schemas.microsoft.com/office/drawing/2014/main" id="{AEF37812-9DB6-45FD-9B3F-A69634C6A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" name="Line 280">
              <a:extLst>
                <a:ext uri="{FF2B5EF4-FFF2-40B4-BE49-F238E27FC236}">
                  <a16:creationId xmlns:a16="http://schemas.microsoft.com/office/drawing/2014/main" id="{FB62EFA6-08B2-4B4C-BD7E-B9B2EE8A1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7" name="Line 281">
              <a:extLst>
                <a:ext uri="{FF2B5EF4-FFF2-40B4-BE49-F238E27FC236}">
                  <a16:creationId xmlns:a16="http://schemas.microsoft.com/office/drawing/2014/main" id="{D4C3F868-3315-412D-B3C7-01E04FE4A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8" name="Line 282">
              <a:extLst>
                <a:ext uri="{FF2B5EF4-FFF2-40B4-BE49-F238E27FC236}">
                  <a16:creationId xmlns:a16="http://schemas.microsoft.com/office/drawing/2014/main" id="{E47ED6F6-E426-4F97-B6FB-58AE49AA7B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9" name="Line 283">
              <a:extLst>
                <a:ext uri="{FF2B5EF4-FFF2-40B4-BE49-F238E27FC236}">
                  <a16:creationId xmlns:a16="http://schemas.microsoft.com/office/drawing/2014/main" id="{31EDA335-381C-49AA-8C49-01517D3C9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0" name="Line 284">
              <a:extLst>
                <a:ext uri="{FF2B5EF4-FFF2-40B4-BE49-F238E27FC236}">
                  <a16:creationId xmlns:a16="http://schemas.microsoft.com/office/drawing/2014/main" id="{A8484008-C8C6-4F03-8258-C7C112B21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681" name="Picture 777" descr="access_point_stylized_small">
            <a:extLst>
              <a:ext uri="{FF2B5EF4-FFF2-40B4-BE49-F238E27FC236}">
                <a16:creationId xmlns:a16="http://schemas.microsoft.com/office/drawing/2014/main" id="{6173A8EF-78FA-49FD-B35C-D005A93A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29" y="412693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2" name="Picture 780" descr="access_point_stylized_small">
            <a:extLst>
              <a:ext uri="{FF2B5EF4-FFF2-40B4-BE49-F238E27FC236}">
                <a16:creationId xmlns:a16="http://schemas.microsoft.com/office/drawing/2014/main" id="{B427E36D-1137-462C-AC34-C66C30E6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7" y="578927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3" name="Group 682">
            <a:extLst>
              <a:ext uri="{FF2B5EF4-FFF2-40B4-BE49-F238E27FC236}">
                <a16:creationId xmlns:a16="http://schemas.microsoft.com/office/drawing/2014/main" id="{15C5D1DB-6CF4-4EF3-A5E2-46B07C470A9F}"/>
              </a:ext>
            </a:extLst>
          </p:cNvPr>
          <p:cNvGrpSpPr/>
          <p:nvPr/>
        </p:nvGrpSpPr>
        <p:grpSpPr>
          <a:xfrm>
            <a:off x="7915005" y="5255023"/>
            <a:ext cx="393760" cy="218578"/>
            <a:chOff x="7493876" y="2774731"/>
            <a:chExt cx="1481958" cy="894622"/>
          </a:xfrm>
        </p:grpSpPr>
        <p:sp>
          <p:nvSpPr>
            <p:cNvPr id="684" name="Freeform 471">
              <a:extLst>
                <a:ext uri="{FF2B5EF4-FFF2-40B4-BE49-F238E27FC236}">
                  <a16:creationId xmlns:a16="http://schemas.microsoft.com/office/drawing/2014/main" id="{CB23076D-0BC0-42AE-B656-88556452B9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94BFBE10-A53A-457D-B8A6-FB01A189C6A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7111D8D7-B15F-4FDC-A350-F04E866AA5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7" name="Freeform 474">
                <a:extLst>
                  <a:ext uri="{FF2B5EF4-FFF2-40B4-BE49-F238E27FC236}">
                    <a16:creationId xmlns:a16="http://schemas.microsoft.com/office/drawing/2014/main" id="{87B3B486-2529-4E4C-85A3-E26FAB9B7E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Freeform 475">
                <a:extLst>
                  <a:ext uri="{FF2B5EF4-FFF2-40B4-BE49-F238E27FC236}">
                    <a16:creationId xmlns:a16="http://schemas.microsoft.com/office/drawing/2014/main" id="{98D0F3C9-7D5A-46B4-B2D2-00C991D938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Freeform 476">
                <a:extLst>
                  <a:ext uri="{FF2B5EF4-FFF2-40B4-BE49-F238E27FC236}">
                    <a16:creationId xmlns:a16="http://schemas.microsoft.com/office/drawing/2014/main" id="{42C46077-9264-4DB5-8D69-9F02DE2AEC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Freeform 477">
                <a:extLst>
                  <a:ext uri="{FF2B5EF4-FFF2-40B4-BE49-F238E27FC236}">
                    <a16:creationId xmlns:a16="http://schemas.microsoft.com/office/drawing/2014/main" id="{D3FC2029-A49F-4BB2-8CD8-E08600401DA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DDA4CFDF-4EAF-41BB-9863-3D1DB8FB294A}"/>
              </a:ext>
            </a:extLst>
          </p:cNvPr>
          <p:cNvGrpSpPr/>
          <p:nvPr/>
        </p:nvGrpSpPr>
        <p:grpSpPr>
          <a:xfrm>
            <a:off x="7980812" y="5604077"/>
            <a:ext cx="309740" cy="190838"/>
            <a:chOff x="3668110" y="2448910"/>
            <a:chExt cx="3794234" cy="2165130"/>
          </a:xfrm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F2780F1-FBDE-47A3-9CC4-DE4ECAB8CA8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Freeform 521">
              <a:extLst>
                <a:ext uri="{FF2B5EF4-FFF2-40B4-BE49-F238E27FC236}">
                  <a16:creationId xmlns:a16="http://schemas.microsoft.com/office/drawing/2014/main" id="{D52F91B0-BF3E-4B79-A5B1-23792617B4F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8DE0FB62-0B4B-47A3-B837-0F413FEF51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5" name="Freeform 523">
                <a:extLst>
                  <a:ext uri="{FF2B5EF4-FFF2-40B4-BE49-F238E27FC236}">
                    <a16:creationId xmlns:a16="http://schemas.microsoft.com/office/drawing/2014/main" id="{2A4CBCE3-B81F-4483-8693-EE67714DA37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Freeform 524">
                <a:extLst>
                  <a:ext uri="{FF2B5EF4-FFF2-40B4-BE49-F238E27FC236}">
                    <a16:creationId xmlns:a16="http://schemas.microsoft.com/office/drawing/2014/main" id="{3C587A20-42BD-4156-AA60-DEFA1A6E1AB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Freeform 525">
                <a:extLst>
                  <a:ext uri="{FF2B5EF4-FFF2-40B4-BE49-F238E27FC236}">
                    <a16:creationId xmlns:a16="http://schemas.microsoft.com/office/drawing/2014/main" id="{209D4F74-BE06-423D-939B-5E3BBF9FC44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Freeform 526">
                <a:extLst>
                  <a:ext uri="{FF2B5EF4-FFF2-40B4-BE49-F238E27FC236}">
                    <a16:creationId xmlns:a16="http://schemas.microsoft.com/office/drawing/2014/main" id="{E14B45C2-2D88-42AB-914C-721760DFAF1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3E7AD767-321B-4092-8F94-09DB9C331529}"/>
              </a:ext>
            </a:extLst>
          </p:cNvPr>
          <p:cNvGrpSpPr/>
          <p:nvPr/>
        </p:nvGrpSpPr>
        <p:grpSpPr>
          <a:xfrm>
            <a:off x="6808066" y="5232460"/>
            <a:ext cx="393760" cy="218578"/>
            <a:chOff x="7493876" y="2774731"/>
            <a:chExt cx="1481958" cy="894622"/>
          </a:xfrm>
        </p:grpSpPr>
        <p:sp>
          <p:nvSpPr>
            <p:cNvPr id="700" name="Freeform 479">
              <a:extLst>
                <a:ext uri="{FF2B5EF4-FFF2-40B4-BE49-F238E27FC236}">
                  <a16:creationId xmlns:a16="http://schemas.microsoft.com/office/drawing/2014/main" id="{24D943A0-5025-41D7-BA21-44BD5CEC8C6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105E1B2-55A5-4E70-BA42-8246A36B036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0BF97081-8A5B-4103-959A-A65F0FEE89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" name="Freeform 482">
                <a:extLst>
                  <a:ext uri="{FF2B5EF4-FFF2-40B4-BE49-F238E27FC236}">
                    <a16:creationId xmlns:a16="http://schemas.microsoft.com/office/drawing/2014/main" id="{BE870E95-C656-4DB6-9B26-CE8F78AAB0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Freeform 483">
                <a:extLst>
                  <a:ext uri="{FF2B5EF4-FFF2-40B4-BE49-F238E27FC236}">
                    <a16:creationId xmlns:a16="http://schemas.microsoft.com/office/drawing/2014/main" id="{458645D6-C18E-4E99-8FFC-0CFB80C62D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Freeform 484">
                <a:extLst>
                  <a:ext uri="{FF2B5EF4-FFF2-40B4-BE49-F238E27FC236}">
                    <a16:creationId xmlns:a16="http://schemas.microsoft.com/office/drawing/2014/main" id="{8D6FFD70-6055-4C80-BDF3-6E339D5D9F0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Freeform 485">
                <a:extLst>
                  <a:ext uri="{FF2B5EF4-FFF2-40B4-BE49-F238E27FC236}">
                    <a16:creationId xmlns:a16="http://schemas.microsoft.com/office/drawing/2014/main" id="{DDC96832-5014-424F-A057-B244848B54D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E95B7176-6FCC-42AC-ACFB-9ECA38B43B2C}"/>
              </a:ext>
            </a:extLst>
          </p:cNvPr>
          <p:cNvGrpSpPr/>
          <p:nvPr/>
        </p:nvGrpSpPr>
        <p:grpSpPr>
          <a:xfrm>
            <a:off x="6442967" y="5459473"/>
            <a:ext cx="309740" cy="190838"/>
            <a:chOff x="3668110" y="2448910"/>
            <a:chExt cx="3794234" cy="2165130"/>
          </a:xfrm>
        </p:grpSpPr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BD015627-4449-4962-9F5E-F8FD3335584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Freeform 530">
              <a:extLst>
                <a:ext uri="{FF2B5EF4-FFF2-40B4-BE49-F238E27FC236}">
                  <a16:creationId xmlns:a16="http://schemas.microsoft.com/office/drawing/2014/main" id="{B225A2C4-9FD7-4ADB-9EED-DA19FFF9C69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424FB4EE-9E0A-46C5-859B-D32CC64F0D7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711" name="Freeform 532">
                <a:extLst>
                  <a:ext uri="{FF2B5EF4-FFF2-40B4-BE49-F238E27FC236}">
                    <a16:creationId xmlns:a16="http://schemas.microsoft.com/office/drawing/2014/main" id="{4CC04A0B-6C98-41F7-B9BD-6C07977B79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Freeform 533">
                <a:extLst>
                  <a:ext uri="{FF2B5EF4-FFF2-40B4-BE49-F238E27FC236}">
                    <a16:creationId xmlns:a16="http://schemas.microsoft.com/office/drawing/2014/main" id="{DFE47DD6-AF47-4084-AB97-E4F7B5BD489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Freeform 534">
                <a:extLst>
                  <a:ext uri="{FF2B5EF4-FFF2-40B4-BE49-F238E27FC236}">
                    <a16:creationId xmlns:a16="http://schemas.microsoft.com/office/drawing/2014/main" id="{181A4D37-E87C-4224-ACE7-1F02F355F72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Freeform 535">
                <a:extLst>
                  <a:ext uri="{FF2B5EF4-FFF2-40B4-BE49-F238E27FC236}">
                    <a16:creationId xmlns:a16="http://schemas.microsoft.com/office/drawing/2014/main" id="{76A598FE-0F4B-49F2-9755-6F201EB27AB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C899C24B-420B-4DD5-852E-C3DE5049A386}"/>
              </a:ext>
            </a:extLst>
          </p:cNvPr>
          <p:cNvGrpSpPr/>
          <p:nvPr/>
        </p:nvGrpSpPr>
        <p:grpSpPr>
          <a:xfrm>
            <a:off x="6571274" y="3077349"/>
            <a:ext cx="353678" cy="168275"/>
            <a:chOff x="7493876" y="2774731"/>
            <a:chExt cx="1481958" cy="894622"/>
          </a:xfrm>
        </p:grpSpPr>
        <p:sp>
          <p:nvSpPr>
            <p:cNvPr id="716" name="Freeform 407">
              <a:extLst>
                <a:ext uri="{FF2B5EF4-FFF2-40B4-BE49-F238E27FC236}">
                  <a16:creationId xmlns:a16="http://schemas.microsoft.com/office/drawing/2014/main" id="{578659C3-13AC-46A6-8099-4B24503CBB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A5843099-0850-493C-BD99-3F0BD40F8B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A2C50197-3AC4-4337-9BBE-8812ABFD6F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" name="Freeform 410">
                <a:extLst>
                  <a:ext uri="{FF2B5EF4-FFF2-40B4-BE49-F238E27FC236}">
                    <a16:creationId xmlns:a16="http://schemas.microsoft.com/office/drawing/2014/main" id="{5ABD970D-D746-4CBC-A5D8-DBC7F711A5E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Freeform 411">
                <a:extLst>
                  <a:ext uri="{FF2B5EF4-FFF2-40B4-BE49-F238E27FC236}">
                    <a16:creationId xmlns:a16="http://schemas.microsoft.com/office/drawing/2014/main" id="{2CD403C7-6EE9-4CE7-94FF-55B65B703A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Freeform 412">
                <a:extLst>
                  <a:ext uri="{FF2B5EF4-FFF2-40B4-BE49-F238E27FC236}">
                    <a16:creationId xmlns:a16="http://schemas.microsoft.com/office/drawing/2014/main" id="{ADA514B3-CBB3-49BA-9FB0-D4310DEB4A4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Freeform 413">
                <a:extLst>
                  <a:ext uri="{FF2B5EF4-FFF2-40B4-BE49-F238E27FC236}">
                    <a16:creationId xmlns:a16="http://schemas.microsoft.com/office/drawing/2014/main" id="{34F520BE-0643-430A-9CD4-B593E56ED2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235D371B-BFC3-4861-A60B-52120F50C807}"/>
              </a:ext>
            </a:extLst>
          </p:cNvPr>
          <p:cNvGrpSpPr/>
          <p:nvPr/>
        </p:nvGrpSpPr>
        <p:grpSpPr>
          <a:xfrm>
            <a:off x="6181517" y="4231034"/>
            <a:ext cx="354986" cy="175668"/>
            <a:chOff x="7493876" y="2774731"/>
            <a:chExt cx="1481958" cy="894622"/>
          </a:xfrm>
        </p:grpSpPr>
        <p:sp>
          <p:nvSpPr>
            <p:cNvPr id="724" name="Freeform 415">
              <a:extLst>
                <a:ext uri="{FF2B5EF4-FFF2-40B4-BE49-F238E27FC236}">
                  <a16:creationId xmlns:a16="http://schemas.microsoft.com/office/drawing/2014/main" id="{694FFA4D-C7B7-42FA-B226-5D1FC9E61A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3C15FC6A-D2B1-4DA9-A27D-17391343B58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C4F74162-1066-4589-9A32-F434066A3A4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" name="Freeform 418">
                <a:extLst>
                  <a:ext uri="{FF2B5EF4-FFF2-40B4-BE49-F238E27FC236}">
                    <a16:creationId xmlns:a16="http://schemas.microsoft.com/office/drawing/2014/main" id="{261B2D44-4736-4D5F-AE34-6A5204BF5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Freeform 419">
                <a:extLst>
                  <a:ext uri="{FF2B5EF4-FFF2-40B4-BE49-F238E27FC236}">
                    <a16:creationId xmlns:a16="http://schemas.microsoft.com/office/drawing/2014/main" id="{164220F5-0A1A-498E-9B20-6B586FCC157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Freeform 420">
                <a:extLst>
                  <a:ext uri="{FF2B5EF4-FFF2-40B4-BE49-F238E27FC236}">
                    <a16:creationId xmlns:a16="http://schemas.microsoft.com/office/drawing/2014/main" id="{2C57764B-432A-4B4E-968C-00466582DE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Freeform 421">
                <a:extLst>
                  <a:ext uri="{FF2B5EF4-FFF2-40B4-BE49-F238E27FC236}">
                    <a16:creationId xmlns:a16="http://schemas.microsoft.com/office/drawing/2014/main" id="{D731F14F-2AD4-414A-9F2C-6274CEE97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9A52D423-F750-425F-8932-319BEE86BD78}"/>
              </a:ext>
            </a:extLst>
          </p:cNvPr>
          <p:cNvGrpSpPr/>
          <p:nvPr/>
        </p:nvGrpSpPr>
        <p:grpSpPr>
          <a:xfrm>
            <a:off x="9015532" y="3866405"/>
            <a:ext cx="170989" cy="97052"/>
            <a:chOff x="7493876" y="2774731"/>
            <a:chExt cx="1481958" cy="894622"/>
          </a:xfrm>
        </p:grpSpPr>
        <p:sp>
          <p:nvSpPr>
            <p:cNvPr id="732" name="Freeform 455">
              <a:extLst>
                <a:ext uri="{FF2B5EF4-FFF2-40B4-BE49-F238E27FC236}">
                  <a16:creationId xmlns:a16="http://schemas.microsoft.com/office/drawing/2014/main" id="{E458E2B7-99E4-4A50-BC43-BFFD32881A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627E9C5B-A6E3-4075-A31E-6EA21EFCA8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3C19C6AA-7C57-4953-A8CE-7C139D689C6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5" name="Freeform 458">
                <a:extLst>
                  <a:ext uri="{FF2B5EF4-FFF2-40B4-BE49-F238E27FC236}">
                    <a16:creationId xmlns:a16="http://schemas.microsoft.com/office/drawing/2014/main" id="{A326F1FF-6914-4894-A86B-138E2FFC57E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Freeform 459">
                <a:extLst>
                  <a:ext uri="{FF2B5EF4-FFF2-40B4-BE49-F238E27FC236}">
                    <a16:creationId xmlns:a16="http://schemas.microsoft.com/office/drawing/2014/main" id="{34E9BC8E-77A1-407C-8142-E5FFE75B7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Freeform 460">
                <a:extLst>
                  <a:ext uri="{FF2B5EF4-FFF2-40B4-BE49-F238E27FC236}">
                    <a16:creationId xmlns:a16="http://schemas.microsoft.com/office/drawing/2014/main" id="{5F344D05-B5B7-44A8-AE5C-C5371739AFC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Freeform 461">
                <a:extLst>
                  <a:ext uri="{FF2B5EF4-FFF2-40B4-BE49-F238E27FC236}">
                    <a16:creationId xmlns:a16="http://schemas.microsoft.com/office/drawing/2014/main" id="{04BAD54C-1524-4D22-9297-712875855C7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E733FF3D-7033-40AA-9EFC-D98EE8E5A38C}"/>
              </a:ext>
            </a:extLst>
          </p:cNvPr>
          <p:cNvGrpSpPr/>
          <p:nvPr/>
        </p:nvGrpSpPr>
        <p:grpSpPr>
          <a:xfrm>
            <a:off x="8542056" y="3761178"/>
            <a:ext cx="353678" cy="198344"/>
            <a:chOff x="7493876" y="2774731"/>
            <a:chExt cx="1481958" cy="894622"/>
          </a:xfrm>
        </p:grpSpPr>
        <p:sp>
          <p:nvSpPr>
            <p:cNvPr id="740" name="Freeform 615">
              <a:extLst>
                <a:ext uri="{FF2B5EF4-FFF2-40B4-BE49-F238E27FC236}">
                  <a16:creationId xmlns:a16="http://schemas.microsoft.com/office/drawing/2014/main" id="{80BFC0CE-3DB3-4423-BAEA-CE17673AE57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F61E116-0DA2-4025-8BF4-C0F6F13FC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F434ABB8-19B6-4443-A4FD-5F58A4B7D19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" name="Freeform 618">
                <a:extLst>
                  <a:ext uri="{FF2B5EF4-FFF2-40B4-BE49-F238E27FC236}">
                    <a16:creationId xmlns:a16="http://schemas.microsoft.com/office/drawing/2014/main" id="{302711A2-4055-4D96-917E-C1EBEF556A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Freeform 619">
                <a:extLst>
                  <a:ext uri="{FF2B5EF4-FFF2-40B4-BE49-F238E27FC236}">
                    <a16:creationId xmlns:a16="http://schemas.microsoft.com/office/drawing/2014/main" id="{754C6E2E-58CE-41CE-B612-9DDC7119EDE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Freeform 620">
                <a:extLst>
                  <a:ext uri="{FF2B5EF4-FFF2-40B4-BE49-F238E27FC236}">
                    <a16:creationId xmlns:a16="http://schemas.microsoft.com/office/drawing/2014/main" id="{66D911E3-22FA-45F7-B8A6-AEB3C0814B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Freeform 621">
                <a:extLst>
                  <a:ext uri="{FF2B5EF4-FFF2-40B4-BE49-F238E27FC236}">
                    <a16:creationId xmlns:a16="http://schemas.microsoft.com/office/drawing/2014/main" id="{0F773F8C-E28F-4726-877E-47C7979AB2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63436793-F196-49DD-91D1-813E00422E7B}"/>
              </a:ext>
            </a:extLst>
          </p:cNvPr>
          <p:cNvGrpSpPr/>
          <p:nvPr/>
        </p:nvGrpSpPr>
        <p:grpSpPr>
          <a:xfrm>
            <a:off x="8080171" y="2467332"/>
            <a:ext cx="353678" cy="198344"/>
            <a:chOff x="7493876" y="2774731"/>
            <a:chExt cx="1481958" cy="894622"/>
          </a:xfrm>
        </p:grpSpPr>
        <p:sp>
          <p:nvSpPr>
            <p:cNvPr id="748" name="Freeform 577">
              <a:extLst>
                <a:ext uri="{FF2B5EF4-FFF2-40B4-BE49-F238E27FC236}">
                  <a16:creationId xmlns:a16="http://schemas.microsoft.com/office/drawing/2014/main" id="{EFFF035D-0F0A-4DAE-82CB-1F8E4252C93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810E020-26A1-48A8-AF6E-6DA675F80E6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31AB80B9-4EA4-4E59-8C00-37A1F6BCDDF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1" name="Freeform 580">
                <a:extLst>
                  <a:ext uri="{FF2B5EF4-FFF2-40B4-BE49-F238E27FC236}">
                    <a16:creationId xmlns:a16="http://schemas.microsoft.com/office/drawing/2014/main" id="{735B8B1A-47EE-4948-8080-CF4D93570B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Freeform 581">
                <a:extLst>
                  <a:ext uri="{FF2B5EF4-FFF2-40B4-BE49-F238E27FC236}">
                    <a16:creationId xmlns:a16="http://schemas.microsoft.com/office/drawing/2014/main" id="{2A1E6556-341F-4BB3-9523-B2162D544C2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Freeform 582">
                <a:extLst>
                  <a:ext uri="{FF2B5EF4-FFF2-40B4-BE49-F238E27FC236}">
                    <a16:creationId xmlns:a16="http://schemas.microsoft.com/office/drawing/2014/main" id="{E9E0174B-92CD-4993-B3E9-A753EFE707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Freeform 583">
                <a:extLst>
                  <a:ext uri="{FF2B5EF4-FFF2-40B4-BE49-F238E27FC236}">
                    <a16:creationId xmlns:a16="http://schemas.microsoft.com/office/drawing/2014/main" id="{3E9FA459-1E3A-493B-BE8D-042167D6D59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EEFFF2B3-ED44-4474-8D13-CE0EF681667A}"/>
              </a:ext>
            </a:extLst>
          </p:cNvPr>
          <p:cNvGrpSpPr/>
          <p:nvPr/>
        </p:nvGrpSpPr>
        <p:grpSpPr>
          <a:xfrm>
            <a:off x="8658661" y="2878407"/>
            <a:ext cx="353678" cy="198344"/>
            <a:chOff x="7493876" y="2774731"/>
            <a:chExt cx="1481958" cy="894622"/>
          </a:xfrm>
        </p:grpSpPr>
        <p:sp>
          <p:nvSpPr>
            <p:cNvPr id="756" name="Freeform 593">
              <a:extLst>
                <a:ext uri="{FF2B5EF4-FFF2-40B4-BE49-F238E27FC236}">
                  <a16:creationId xmlns:a16="http://schemas.microsoft.com/office/drawing/2014/main" id="{73A2BC1F-2DD6-4963-BB4B-025D69CBD8A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2BE706B8-EFBD-4082-9D27-F82863AA3F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39D48C-9954-412F-8454-E1C0BA9CA4F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" name="Freeform 596">
                <a:extLst>
                  <a:ext uri="{FF2B5EF4-FFF2-40B4-BE49-F238E27FC236}">
                    <a16:creationId xmlns:a16="http://schemas.microsoft.com/office/drawing/2014/main" id="{1B710B7B-095B-4174-8172-2D60F2B6F7E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Freeform 597">
                <a:extLst>
                  <a:ext uri="{FF2B5EF4-FFF2-40B4-BE49-F238E27FC236}">
                    <a16:creationId xmlns:a16="http://schemas.microsoft.com/office/drawing/2014/main" id="{AA387BDB-8A0B-4971-A479-17C8C5622AF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Freeform 598">
                <a:extLst>
                  <a:ext uri="{FF2B5EF4-FFF2-40B4-BE49-F238E27FC236}">
                    <a16:creationId xmlns:a16="http://schemas.microsoft.com/office/drawing/2014/main" id="{0EC8DBF0-7A6D-4522-9E06-C1B464713AB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Freeform 599">
                <a:extLst>
                  <a:ext uri="{FF2B5EF4-FFF2-40B4-BE49-F238E27FC236}">
                    <a16:creationId xmlns:a16="http://schemas.microsoft.com/office/drawing/2014/main" id="{7CA7A94E-95AB-4D5A-A8A2-E59BBD9CC0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B1D5DA9C-EB27-4E21-9EF2-2385282411C0}"/>
              </a:ext>
            </a:extLst>
          </p:cNvPr>
          <p:cNvGrpSpPr/>
          <p:nvPr/>
        </p:nvGrpSpPr>
        <p:grpSpPr>
          <a:xfrm>
            <a:off x="8775272" y="2373003"/>
            <a:ext cx="353678" cy="198344"/>
            <a:chOff x="7493876" y="2774731"/>
            <a:chExt cx="1481958" cy="894622"/>
          </a:xfrm>
        </p:grpSpPr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AA183661-772B-4F0E-BDBB-E3C4C76BECF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2EF09762-A77F-4117-8560-CCE430D8A00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0D878BBA-C16C-4BE0-9DC6-879CDF5F261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7" name="Freeform 604">
                <a:extLst>
                  <a:ext uri="{FF2B5EF4-FFF2-40B4-BE49-F238E27FC236}">
                    <a16:creationId xmlns:a16="http://schemas.microsoft.com/office/drawing/2014/main" id="{81F6C27B-7C50-4F86-AD4B-EE0A681F38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Freeform 605">
                <a:extLst>
                  <a:ext uri="{FF2B5EF4-FFF2-40B4-BE49-F238E27FC236}">
                    <a16:creationId xmlns:a16="http://schemas.microsoft.com/office/drawing/2014/main" id="{D0AC3728-071E-459E-B557-81DB7A3407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Freeform 606">
                <a:extLst>
                  <a:ext uri="{FF2B5EF4-FFF2-40B4-BE49-F238E27FC236}">
                    <a16:creationId xmlns:a16="http://schemas.microsoft.com/office/drawing/2014/main" id="{D9BAD219-5C91-43B3-A1A4-428662EAE5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Freeform 607">
                <a:extLst>
                  <a:ext uri="{FF2B5EF4-FFF2-40B4-BE49-F238E27FC236}">
                    <a16:creationId xmlns:a16="http://schemas.microsoft.com/office/drawing/2014/main" id="{07E2816D-26CC-4B83-A6D9-E2DE571053D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FFFBC3C2-F9E1-425B-89BD-802040A8335F}"/>
              </a:ext>
            </a:extLst>
          </p:cNvPr>
          <p:cNvGrpSpPr/>
          <p:nvPr/>
        </p:nvGrpSpPr>
        <p:grpSpPr>
          <a:xfrm>
            <a:off x="7230235" y="4221664"/>
            <a:ext cx="367224" cy="240304"/>
            <a:chOff x="7493876" y="2774731"/>
            <a:chExt cx="1481958" cy="894622"/>
          </a:xfrm>
        </p:grpSpPr>
        <p:sp>
          <p:nvSpPr>
            <p:cNvPr id="772" name="Freeform 554">
              <a:extLst>
                <a:ext uri="{FF2B5EF4-FFF2-40B4-BE49-F238E27FC236}">
                  <a16:creationId xmlns:a16="http://schemas.microsoft.com/office/drawing/2014/main" id="{E8277916-0CE5-4C5A-A797-A5417CAF97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2FFCD87D-71B2-45C1-94CD-23DB105032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FA8CB16-2877-454E-90D1-92E9F6B1E7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" name="Freeform 557">
                <a:extLst>
                  <a:ext uri="{FF2B5EF4-FFF2-40B4-BE49-F238E27FC236}">
                    <a16:creationId xmlns:a16="http://schemas.microsoft.com/office/drawing/2014/main" id="{644CA8EB-DD6E-460D-A49D-7C22C967AA8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Freeform 558">
                <a:extLst>
                  <a:ext uri="{FF2B5EF4-FFF2-40B4-BE49-F238E27FC236}">
                    <a16:creationId xmlns:a16="http://schemas.microsoft.com/office/drawing/2014/main" id="{8BF862E7-E412-4B47-B061-D9A482D5C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Freeform 559">
                <a:extLst>
                  <a:ext uri="{FF2B5EF4-FFF2-40B4-BE49-F238E27FC236}">
                    <a16:creationId xmlns:a16="http://schemas.microsoft.com/office/drawing/2014/main" id="{A3318145-98A0-4D3D-9A98-00F7671DC87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Freeform 560">
                <a:extLst>
                  <a:ext uri="{FF2B5EF4-FFF2-40B4-BE49-F238E27FC236}">
                    <a16:creationId xmlns:a16="http://schemas.microsoft.com/office/drawing/2014/main" id="{591D7960-9B18-4FD4-B34A-C8C4E54BDDB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6D3430DB-961D-4E20-ACB3-46C00B2DEC63}"/>
              </a:ext>
            </a:extLst>
          </p:cNvPr>
          <p:cNvGrpSpPr/>
          <p:nvPr/>
        </p:nvGrpSpPr>
        <p:grpSpPr>
          <a:xfrm>
            <a:off x="8111573" y="2926605"/>
            <a:ext cx="353678" cy="198344"/>
            <a:chOff x="7493876" y="2774731"/>
            <a:chExt cx="1481958" cy="894622"/>
          </a:xfrm>
        </p:grpSpPr>
        <p:sp>
          <p:nvSpPr>
            <p:cNvPr id="780" name="Freeform 585">
              <a:extLst>
                <a:ext uri="{FF2B5EF4-FFF2-40B4-BE49-F238E27FC236}">
                  <a16:creationId xmlns:a16="http://schemas.microsoft.com/office/drawing/2014/main" id="{ED7A9305-8D3B-49B8-BB32-24CDA920173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1027DCE-DB3E-4485-B45F-3B1E9C50B5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2EA42010-AF3F-4D58-814F-0920A090FB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" name="Freeform 588">
                <a:extLst>
                  <a:ext uri="{FF2B5EF4-FFF2-40B4-BE49-F238E27FC236}">
                    <a16:creationId xmlns:a16="http://schemas.microsoft.com/office/drawing/2014/main" id="{D90E3DC0-DDA7-4619-984C-93BD32991E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Freeform 589">
                <a:extLst>
                  <a:ext uri="{FF2B5EF4-FFF2-40B4-BE49-F238E27FC236}">
                    <a16:creationId xmlns:a16="http://schemas.microsoft.com/office/drawing/2014/main" id="{35998A7A-B584-4676-A368-9D3707A1B29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Freeform 590">
                <a:extLst>
                  <a:ext uri="{FF2B5EF4-FFF2-40B4-BE49-F238E27FC236}">
                    <a16:creationId xmlns:a16="http://schemas.microsoft.com/office/drawing/2014/main" id="{6270D85A-66BC-448F-884C-150C33626D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Freeform 591">
                <a:extLst>
                  <a:ext uri="{FF2B5EF4-FFF2-40B4-BE49-F238E27FC236}">
                    <a16:creationId xmlns:a16="http://schemas.microsoft.com/office/drawing/2014/main" id="{C17BE8CF-5D5D-4139-8371-88BB570F853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F8C3F3DD-70BE-4DF8-A360-75F9E4330B53}"/>
              </a:ext>
            </a:extLst>
          </p:cNvPr>
          <p:cNvGrpSpPr/>
          <p:nvPr/>
        </p:nvGrpSpPr>
        <p:grpSpPr>
          <a:xfrm>
            <a:off x="7628585" y="3659072"/>
            <a:ext cx="367224" cy="240304"/>
            <a:chOff x="7493876" y="2774731"/>
            <a:chExt cx="1481958" cy="894622"/>
          </a:xfrm>
        </p:grpSpPr>
        <p:sp>
          <p:nvSpPr>
            <p:cNvPr id="788" name="Freeform 538">
              <a:extLst>
                <a:ext uri="{FF2B5EF4-FFF2-40B4-BE49-F238E27FC236}">
                  <a16:creationId xmlns:a16="http://schemas.microsoft.com/office/drawing/2014/main" id="{C65DEA97-5A02-49E9-B6FB-7EFA0744C3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E68D6FF2-0BA5-4EFD-9DB7-2B66F1F88D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FA6E0E8-3CDA-4882-9DE4-22C98DCE004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" name="Freeform 541">
                <a:extLst>
                  <a:ext uri="{FF2B5EF4-FFF2-40B4-BE49-F238E27FC236}">
                    <a16:creationId xmlns:a16="http://schemas.microsoft.com/office/drawing/2014/main" id="{B906FC73-EEFE-4436-878E-88DAF64C63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Freeform 542">
                <a:extLst>
                  <a:ext uri="{FF2B5EF4-FFF2-40B4-BE49-F238E27FC236}">
                    <a16:creationId xmlns:a16="http://schemas.microsoft.com/office/drawing/2014/main" id="{E1D060B9-BEB9-47B6-B6D5-5F087A6BFF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Freeform 543">
                <a:extLst>
                  <a:ext uri="{FF2B5EF4-FFF2-40B4-BE49-F238E27FC236}">
                    <a16:creationId xmlns:a16="http://schemas.microsoft.com/office/drawing/2014/main" id="{CF0985A3-3771-4E22-913B-7619238C6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Freeform 544">
                <a:extLst>
                  <a:ext uri="{FF2B5EF4-FFF2-40B4-BE49-F238E27FC236}">
                    <a16:creationId xmlns:a16="http://schemas.microsoft.com/office/drawing/2014/main" id="{BD0DBD94-E2A1-4639-A9FA-D6A3DFB4FD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4DC8DF54-BF1A-4303-87C7-BA5AF86EA8D0}"/>
              </a:ext>
            </a:extLst>
          </p:cNvPr>
          <p:cNvGrpSpPr/>
          <p:nvPr/>
        </p:nvGrpSpPr>
        <p:grpSpPr>
          <a:xfrm>
            <a:off x="7733001" y="4264803"/>
            <a:ext cx="367224" cy="240304"/>
            <a:chOff x="7493876" y="2774731"/>
            <a:chExt cx="1481958" cy="894622"/>
          </a:xfrm>
        </p:grpSpPr>
        <p:sp>
          <p:nvSpPr>
            <p:cNvPr id="796" name="Freeform 546">
              <a:extLst>
                <a:ext uri="{FF2B5EF4-FFF2-40B4-BE49-F238E27FC236}">
                  <a16:creationId xmlns:a16="http://schemas.microsoft.com/office/drawing/2014/main" id="{FE5BE428-F263-442E-89B9-293706B107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B5EAC26F-24EF-4148-9C8C-C72D5EAD18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F40148BC-908C-4D7E-91FF-99A1B9163E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9" name="Freeform 549">
                <a:extLst>
                  <a:ext uri="{FF2B5EF4-FFF2-40B4-BE49-F238E27FC236}">
                    <a16:creationId xmlns:a16="http://schemas.microsoft.com/office/drawing/2014/main" id="{11160E56-0C0B-4234-8927-08ACF208972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Freeform 550">
                <a:extLst>
                  <a:ext uri="{FF2B5EF4-FFF2-40B4-BE49-F238E27FC236}">
                    <a16:creationId xmlns:a16="http://schemas.microsoft.com/office/drawing/2014/main" id="{F5B38249-B111-4868-B003-ED4D742CCE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Freeform 551">
                <a:extLst>
                  <a:ext uri="{FF2B5EF4-FFF2-40B4-BE49-F238E27FC236}">
                    <a16:creationId xmlns:a16="http://schemas.microsoft.com/office/drawing/2014/main" id="{B0109691-E44E-41D1-BAD5-7A744B45B93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Freeform 552">
                <a:extLst>
                  <a:ext uri="{FF2B5EF4-FFF2-40B4-BE49-F238E27FC236}">
                    <a16:creationId xmlns:a16="http://schemas.microsoft.com/office/drawing/2014/main" id="{AA148E2D-BB88-4F73-BBA6-8A143E76942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ED7FA3A5-D190-4607-8DE6-C2A4620D965E}"/>
              </a:ext>
            </a:extLst>
          </p:cNvPr>
          <p:cNvGrpSpPr/>
          <p:nvPr/>
        </p:nvGrpSpPr>
        <p:grpSpPr>
          <a:xfrm>
            <a:off x="8506706" y="4257365"/>
            <a:ext cx="353678" cy="198344"/>
            <a:chOff x="7493876" y="2774731"/>
            <a:chExt cx="1481958" cy="894622"/>
          </a:xfrm>
        </p:grpSpPr>
        <p:sp>
          <p:nvSpPr>
            <p:cNvPr id="804" name="Freeform 623">
              <a:extLst>
                <a:ext uri="{FF2B5EF4-FFF2-40B4-BE49-F238E27FC236}">
                  <a16:creationId xmlns:a16="http://schemas.microsoft.com/office/drawing/2014/main" id="{D2A32265-0177-47FB-90F7-119C8FCCF9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D593A60F-B36C-4F03-B21C-B25D7B4515A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BFF7CA3E-3921-43F3-BD8C-A45FC1A0F00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" name="Freeform 626">
                <a:extLst>
                  <a:ext uri="{FF2B5EF4-FFF2-40B4-BE49-F238E27FC236}">
                    <a16:creationId xmlns:a16="http://schemas.microsoft.com/office/drawing/2014/main" id="{D713B7D5-7A3B-4F3D-B43F-2ED1C57FC59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Freeform 627">
                <a:extLst>
                  <a:ext uri="{FF2B5EF4-FFF2-40B4-BE49-F238E27FC236}">
                    <a16:creationId xmlns:a16="http://schemas.microsoft.com/office/drawing/2014/main" id="{77061B6D-0654-4466-A3E5-2E8DCFD646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Freeform 628">
                <a:extLst>
                  <a:ext uri="{FF2B5EF4-FFF2-40B4-BE49-F238E27FC236}">
                    <a16:creationId xmlns:a16="http://schemas.microsoft.com/office/drawing/2014/main" id="{2E8FF6B4-74BE-41CE-9C8F-8A4CFBAD57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Freeform 629">
                <a:extLst>
                  <a:ext uri="{FF2B5EF4-FFF2-40B4-BE49-F238E27FC236}">
                    <a16:creationId xmlns:a16="http://schemas.microsoft.com/office/drawing/2014/main" id="{73E770CC-0352-4857-A782-0AD1CE32EDE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51115394-3730-46A8-AC44-55F8EDF59418}"/>
              </a:ext>
            </a:extLst>
          </p:cNvPr>
          <p:cNvGrpSpPr/>
          <p:nvPr/>
        </p:nvGrpSpPr>
        <p:grpSpPr>
          <a:xfrm>
            <a:off x="7379340" y="5040726"/>
            <a:ext cx="393760" cy="218578"/>
            <a:chOff x="7493876" y="2774731"/>
            <a:chExt cx="1481958" cy="894622"/>
          </a:xfrm>
        </p:grpSpPr>
        <p:sp>
          <p:nvSpPr>
            <p:cNvPr id="812" name="Freeform 463">
              <a:extLst>
                <a:ext uri="{FF2B5EF4-FFF2-40B4-BE49-F238E27FC236}">
                  <a16:creationId xmlns:a16="http://schemas.microsoft.com/office/drawing/2014/main" id="{D73EBCE7-B6FE-4078-971E-65824C1F2D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5E31E0EF-DD8B-4824-B49B-E532022B9D4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709A241C-D057-4632-876E-4CEA0A58DB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5" name="Freeform 466">
                <a:extLst>
                  <a:ext uri="{FF2B5EF4-FFF2-40B4-BE49-F238E27FC236}">
                    <a16:creationId xmlns:a16="http://schemas.microsoft.com/office/drawing/2014/main" id="{A9CAF073-C631-49C6-A5B5-2DF69025E0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Freeform 467">
                <a:extLst>
                  <a:ext uri="{FF2B5EF4-FFF2-40B4-BE49-F238E27FC236}">
                    <a16:creationId xmlns:a16="http://schemas.microsoft.com/office/drawing/2014/main" id="{B7F4E994-8D76-49D3-B5F7-725C0E3D77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Freeform 468">
                <a:extLst>
                  <a:ext uri="{FF2B5EF4-FFF2-40B4-BE49-F238E27FC236}">
                    <a16:creationId xmlns:a16="http://schemas.microsoft.com/office/drawing/2014/main" id="{4E87C1CB-38DD-4727-A1DF-CC723B423AE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Freeform 469">
                <a:extLst>
                  <a:ext uri="{FF2B5EF4-FFF2-40B4-BE49-F238E27FC236}">
                    <a16:creationId xmlns:a16="http://schemas.microsoft.com/office/drawing/2014/main" id="{F43C473E-0E84-44AD-85F9-9DF42196F60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3DFD1750-50B0-43FC-98BB-FE33C1139894}"/>
              </a:ext>
            </a:extLst>
          </p:cNvPr>
          <p:cNvGrpSpPr/>
          <p:nvPr/>
        </p:nvGrpSpPr>
        <p:grpSpPr>
          <a:xfrm>
            <a:off x="9057429" y="4634165"/>
            <a:ext cx="228295" cy="120400"/>
            <a:chOff x="7493876" y="2774731"/>
            <a:chExt cx="1481958" cy="894622"/>
          </a:xfrm>
        </p:grpSpPr>
        <p:sp>
          <p:nvSpPr>
            <p:cNvPr id="820" name="Freeform 447">
              <a:extLst>
                <a:ext uri="{FF2B5EF4-FFF2-40B4-BE49-F238E27FC236}">
                  <a16:creationId xmlns:a16="http://schemas.microsoft.com/office/drawing/2014/main" id="{10A3F039-1E92-4EB8-9E20-26F1A7CC1E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525EB2AE-F1F7-459D-9986-3120B01A94F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A817E23D-8F35-459C-8B9F-72A6BDAD9C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3" name="Freeform 450">
                <a:extLst>
                  <a:ext uri="{FF2B5EF4-FFF2-40B4-BE49-F238E27FC236}">
                    <a16:creationId xmlns:a16="http://schemas.microsoft.com/office/drawing/2014/main" id="{4002015B-BC9A-4CD7-8DA5-B687F6C7E5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Freeform 451">
                <a:extLst>
                  <a:ext uri="{FF2B5EF4-FFF2-40B4-BE49-F238E27FC236}">
                    <a16:creationId xmlns:a16="http://schemas.microsoft.com/office/drawing/2014/main" id="{CAAD9E7D-5A5B-48F0-8F1C-A588E6F16C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Freeform 452">
                <a:extLst>
                  <a:ext uri="{FF2B5EF4-FFF2-40B4-BE49-F238E27FC236}">
                    <a16:creationId xmlns:a16="http://schemas.microsoft.com/office/drawing/2014/main" id="{157B17BA-1DF7-4BF7-97AF-D68CB46CCCB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Freeform 453">
                <a:extLst>
                  <a:ext uri="{FF2B5EF4-FFF2-40B4-BE49-F238E27FC236}">
                    <a16:creationId xmlns:a16="http://schemas.microsoft.com/office/drawing/2014/main" id="{B7F0BBE1-FBCE-4A47-8248-F3AB69677C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3FA40BF6-8D40-4932-BBBC-6DB238870720}"/>
              </a:ext>
            </a:extLst>
          </p:cNvPr>
          <p:cNvGrpSpPr/>
          <p:nvPr/>
        </p:nvGrpSpPr>
        <p:grpSpPr>
          <a:xfrm>
            <a:off x="5570521" y="2621653"/>
            <a:ext cx="534987" cy="407988"/>
            <a:chOff x="7432700" y="2327293"/>
            <a:chExt cx="534987" cy="407988"/>
          </a:xfrm>
        </p:grpSpPr>
        <p:pic>
          <p:nvPicPr>
            <p:cNvPr id="828" name="Picture 1017" descr="antenna_stylized">
              <a:extLst>
                <a:ext uri="{FF2B5EF4-FFF2-40B4-BE49-F238E27FC236}">
                  <a16:creationId xmlns:a16="http://schemas.microsoft.com/office/drawing/2014/main" id="{6FA1E963-A696-4547-9C7B-EF56569E6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" name="Picture 1018" descr="laptop_keyboard">
              <a:extLst>
                <a:ext uri="{FF2B5EF4-FFF2-40B4-BE49-F238E27FC236}">
                  <a16:creationId xmlns:a16="http://schemas.microsoft.com/office/drawing/2014/main" id="{8FEAE9DC-2E18-451A-8A38-F4B2AA94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" name="Freeform 1019">
              <a:extLst>
                <a:ext uri="{FF2B5EF4-FFF2-40B4-BE49-F238E27FC236}">
                  <a16:creationId xmlns:a16="http://schemas.microsoft.com/office/drawing/2014/main" id="{0D522D2B-EEE5-43AF-AECD-C9CBD2E17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831" name="Picture 1020" descr="screen">
              <a:extLst>
                <a:ext uri="{FF2B5EF4-FFF2-40B4-BE49-F238E27FC236}">
                  <a16:creationId xmlns:a16="http://schemas.microsoft.com/office/drawing/2014/main" id="{879C37D6-AB18-4D2E-A816-72392A6E7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2" name="Freeform 1021">
              <a:extLst>
                <a:ext uri="{FF2B5EF4-FFF2-40B4-BE49-F238E27FC236}">
                  <a16:creationId xmlns:a16="http://schemas.microsoft.com/office/drawing/2014/main" id="{D3060C6B-1DAA-4CCE-A633-B44780408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3" name="Freeform 1022">
              <a:extLst>
                <a:ext uri="{FF2B5EF4-FFF2-40B4-BE49-F238E27FC236}">
                  <a16:creationId xmlns:a16="http://schemas.microsoft.com/office/drawing/2014/main" id="{8E0DA41B-C822-41E3-87CF-B9F5B01AF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" name="Freeform 1023">
              <a:extLst>
                <a:ext uri="{FF2B5EF4-FFF2-40B4-BE49-F238E27FC236}">
                  <a16:creationId xmlns:a16="http://schemas.microsoft.com/office/drawing/2014/main" id="{7E9398D3-B0BE-4E96-BE14-EBA2FEE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" name="Freeform 1024">
              <a:extLst>
                <a:ext uri="{FF2B5EF4-FFF2-40B4-BE49-F238E27FC236}">
                  <a16:creationId xmlns:a16="http://schemas.microsoft.com/office/drawing/2014/main" id="{673BCB4B-5E61-4B16-804A-2C4D4983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6" name="Freeform 1025">
              <a:extLst>
                <a:ext uri="{FF2B5EF4-FFF2-40B4-BE49-F238E27FC236}">
                  <a16:creationId xmlns:a16="http://schemas.microsoft.com/office/drawing/2014/main" id="{106226E7-37FA-461C-8842-0DED5CEFB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7" name="Freeform 1026">
              <a:extLst>
                <a:ext uri="{FF2B5EF4-FFF2-40B4-BE49-F238E27FC236}">
                  <a16:creationId xmlns:a16="http://schemas.microsoft.com/office/drawing/2014/main" id="{1E605298-56AF-4C06-B3CA-7BBFF6FA1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8" name="Group 1027">
              <a:extLst>
                <a:ext uri="{FF2B5EF4-FFF2-40B4-BE49-F238E27FC236}">
                  <a16:creationId xmlns:a16="http://schemas.microsoft.com/office/drawing/2014/main" id="{ACAF07DF-BA2A-4D0D-AB39-62B9CD5A2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845" name="Freeform 1028">
                <a:extLst>
                  <a:ext uri="{FF2B5EF4-FFF2-40B4-BE49-F238E27FC236}">
                    <a16:creationId xmlns:a16="http://schemas.microsoft.com/office/drawing/2014/main" id="{DD3187A1-51B5-4448-8019-BFCD5F738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Freeform 1029">
                <a:extLst>
                  <a:ext uri="{FF2B5EF4-FFF2-40B4-BE49-F238E27FC236}">
                    <a16:creationId xmlns:a16="http://schemas.microsoft.com/office/drawing/2014/main" id="{B70BA25C-9C11-4FC6-B232-5B226AB3A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Freeform 1030">
                <a:extLst>
                  <a:ext uri="{FF2B5EF4-FFF2-40B4-BE49-F238E27FC236}">
                    <a16:creationId xmlns:a16="http://schemas.microsoft.com/office/drawing/2014/main" id="{5D40AA4A-C0CC-4D51-9216-91952F11D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Freeform 1031">
                <a:extLst>
                  <a:ext uri="{FF2B5EF4-FFF2-40B4-BE49-F238E27FC236}">
                    <a16:creationId xmlns:a16="http://schemas.microsoft.com/office/drawing/2014/main" id="{07D1E51E-171F-4CEF-8AD1-548A1EB64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Freeform 1032">
                <a:extLst>
                  <a:ext uri="{FF2B5EF4-FFF2-40B4-BE49-F238E27FC236}">
                    <a16:creationId xmlns:a16="http://schemas.microsoft.com/office/drawing/2014/main" id="{E95092B7-C21E-4992-A2B4-B73576D54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Freeform 1033">
                <a:extLst>
                  <a:ext uri="{FF2B5EF4-FFF2-40B4-BE49-F238E27FC236}">
                    <a16:creationId xmlns:a16="http://schemas.microsoft.com/office/drawing/2014/main" id="{1087AFA5-3D90-4D4C-A765-A770F18B0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9" name="Freeform 1034">
              <a:extLst>
                <a:ext uri="{FF2B5EF4-FFF2-40B4-BE49-F238E27FC236}">
                  <a16:creationId xmlns:a16="http://schemas.microsoft.com/office/drawing/2014/main" id="{EAE91748-7E06-41DA-A0C2-3147ED67D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" name="Freeform 1035">
              <a:extLst>
                <a:ext uri="{FF2B5EF4-FFF2-40B4-BE49-F238E27FC236}">
                  <a16:creationId xmlns:a16="http://schemas.microsoft.com/office/drawing/2014/main" id="{D730DD60-7B49-4237-AE8D-83CD0538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1" name="Freeform 1036">
              <a:extLst>
                <a:ext uri="{FF2B5EF4-FFF2-40B4-BE49-F238E27FC236}">
                  <a16:creationId xmlns:a16="http://schemas.microsoft.com/office/drawing/2014/main" id="{7B096FB6-8324-47DA-9D29-EAD07C35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2" name="Freeform 1037">
              <a:extLst>
                <a:ext uri="{FF2B5EF4-FFF2-40B4-BE49-F238E27FC236}">
                  <a16:creationId xmlns:a16="http://schemas.microsoft.com/office/drawing/2014/main" id="{7A0B1C04-6842-4253-95D6-9BDB90FD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3" name="Freeform 1038">
              <a:extLst>
                <a:ext uri="{FF2B5EF4-FFF2-40B4-BE49-F238E27FC236}">
                  <a16:creationId xmlns:a16="http://schemas.microsoft.com/office/drawing/2014/main" id="{CA99FA13-1883-4872-9955-19815014E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" name="Freeform 1039">
              <a:extLst>
                <a:ext uri="{FF2B5EF4-FFF2-40B4-BE49-F238E27FC236}">
                  <a16:creationId xmlns:a16="http://schemas.microsoft.com/office/drawing/2014/main" id="{7E0F98EB-5C79-4F85-BBCA-1F0651A584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40D2053C-FDDD-4401-90E3-845EE2C1D738}"/>
              </a:ext>
            </a:extLst>
          </p:cNvPr>
          <p:cNvGrpSpPr/>
          <p:nvPr/>
        </p:nvGrpSpPr>
        <p:grpSpPr>
          <a:xfrm>
            <a:off x="6769228" y="2584767"/>
            <a:ext cx="530702" cy="478009"/>
            <a:chOff x="8631407" y="2290407"/>
            <a:chExt cx="530702" cy="478009"/>
          </a:xfrm>
        </p:grpSpPr>
        <p:pic>
          <p:nvPicPr>
            <p:cNvPr id="852" name="Picture 568" descr="light2.png">
              <a:extLst>
                <a:ext uri="{FF2B5EF4-FFF2-40B4-BE49-F238E27FC236}">
                  <a16:creationId xmlns:a16="http://schemas.microsoft.com/office/drawing/2014/main" id="{CF118576-CCE9-42A2-B805-FEC77619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3" name="Picture 1017" descr="antenna_stylized">
              <a:extLst>
                <a:ext uri="{FF2B5EF4-FFF2-40B4-BE49-F238E27FC236}">
                  <a16:creationId xmlns:a16="http://schemas.microsoft.com/office/drawing/2014/main" id="{C43570BB-8157-43D0-836D-4BA44DB86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D577C831-1A75-4BF4-9373-B991E0973FDC}"/>
              </a:ext>
            </a:extLst>
          </p:cNvPr>
          <p:cNvGrpSpPr/>
          <p:nvPr/>
        </p:nvGrpSpPr>
        <p:grpSpPr>
          <a:xfrm>
            <a:off x="6630986" y="2324164"/>
            <a:ext cx="849312" cy="226109"/>
            <a:chOff x="8493165" y="2029804"/>
            <a:chExt cx="849312" cy="226109"/>
          </a:xfrm>
        </p:grpSpPr>
        <p:pic>
          <p:nvPicPr>
            <p:cNvPr id="855" name="Picture 603" descr="car_icon_small">
              <a:extLst>
                <a:ext uri="{FF2B5EF4-FFF2-40B4-BE49-F238E27FC236}">
                  <a16:creationId xmlns:a16="http://schemas.microsoft.com/office/drawing/2014/main" id="{9D6D24DD-2A49-403A-9070-09D459540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6" name="Picture 1017" descr="antenna_stylized">
              <a:extLst>
                <a:ext uri="{FF2B5EF4-FFF2-40B4-BE49-F238E27FC236}">
                  <a16:creationId xmlns:a16="http://schemas.microsoft.com/office/drawing/2014/main" id="{0D948E02-6BDB-4151-919E-941F47BF0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A50759E6-719F-4122-A38C-FBBC5C94B379}"/>
              </a:ext>
            </a:extLst>
          </p:cNvPr>
          <p:cNvGrpSpPr/>
          <p:nvPr/>
        </p:nvGrpSpPr>
        <p:grpSpPr>
          <a:xfrm>
            <a:off x="5624965" y="3590464"/>
            <a:ext cx="857739" cy="583764"/>
            <a:chOff x="7487144" y="3296104"/>
            <a:chExt cx="857739" cy="583764"/>
          </a:xfrm>
        </p:grpSpPr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E0AD1A4B-6C7A-404A-998E-AAABF8C8CE56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865" name="Picture 1115" descr="antenna_stylized">
                <a:extLst>
                  <a:ext uri="{FF2B5EF4-FFF2-40B4-BE49-F238E27FC236}">
                    <a16:creationId xmlns:a16="http://schemas.microsoft.com/office/drawing/2014/main" id="{0E33E79B-6F16-415C-95A4-C2971467D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6" name="Picture 1116" descr="laptop_keyboard">
                <a:extLst>
                  <a:ext uri="{FF2B5EF4-FFF2-40B4-BE49-F238E27FC236}">
                    <a16:creationId xmlns:a16="http://schemas.microsoft.com/office/drawing/2014/main" id="{3F461B29-190A-42FB-8CE4-71299F3DAB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7" name="Freeform 1117">
                <a:extLst>
                  <a:ext uri="{FF2B5EF4-FFF2-40B4-BE49-F238E27FC236}">
                    <a16:creationId xmlns:a16="http://schemas.microsoft.com/office/drawing/2014/main" id="{7067DFDF-1092-4781-B598-7BF87A969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868" name="Picture 1118" descr="screen">
                <a:extLst>
                  <a:ext uri="{FF2B5EF4-FFF2-40B4-BE49-F238E27FC236}">
                    <a16:creationId xmlns:a16="http://schemas.microsoft.com/office/drawing/2014/main" id="{B4064743-E998-436F-A679-C8862B60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9" name="Freeform 1119">
                <a:extLst>
                  <a:ext uri="{FF2B5EF4-FFF2-40B4-BE49-F238E27FC236}">
                    <a16:creationId xmlns:a16="http://schemas.microsoft.com/office/drawing/2014/main" id="{24E6D430-A61E-484B-B904-A33285B4C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Freeform 1120">
                <a:extLst>
                  <a:ext uri="{FF2B5EF4-FFF2-40B4-BE49-F238E27FC236}">
                    <a16:creationId xmlns:a16="http://schemas.microsoft.com/office/drawing/2014/main" id="{219D1B3B-3B55-4DB4-9CD1-BE3C5F9ED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Freeform 1121">
                <a:extLst>
                  <a:ext uri="{FF2B5EF4-FFF2-40B4-BE49-F238E27FC236}">
                    <a16:creationId xmlns:a16="http://schemas.microsoft.com/office/drawing/2014/main" id="{E03C6E2E-FBD0-4098-A15B-E8BD96915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Freeform 1122">
                <a:extLst>
                  <a:ext uri="{FF2B5EF4-FFF2-40B4-BE49-F238E27FC236}">
                    <a16:creationId xmlns:a16="http://schemas.microsoft.com/office/drawing/2014/main" id="{49757DCF-3CC7-4DD9-BEE1-B72BAFECA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Freeform 1123">
                <a:extLst>
                  <a:ext uri="{FF2B5EF4-FFF2-40B4-BE49-F238E27FC236}">
                    <a16:creationId xmlns:a16="http://schemas.microsoft.com/office/drawing/2014/main" id="{5C3D98D8-4AD8-4C56-BCAC-DB59A3160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Freeform 1124">
                <a:extLst>
                  <a:ext uri="{FF2B5EF4-FFF2-40B4-BE49-F238E27FC236}">
                    <a16:creationId xmlns:a16="http://schemas.microsoft.com/office/drawing/2014/main" id="{9276A007-E209-402F-B965-1FC0879F4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75" name="Group 1125">
                <a:extLst>
                  <a:ext uri="{FF2B5EF4-FFF2-40B4-BE49-F238E27FC236}">
                    <a16:creationId xmlns:a16="http://schemas.microsoft.com/office/drawing/2014/main" id="{DE1275C5-B1BF-47D4-A8FF-F0C7EEFC05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82" name="Freeform 1126">
                  <a:extLst>
                    <a:ext uri="{FF2B5EF4-FFF2-40B4-BE49-F238E27FC236}">
                      <a16:creationId xmlns:a16="http://schemas.microsoft.com/office/drawing/2014/main" id="{FB280BFC-7A85-4BB5-883F-026233B60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3" name="Freeform 1127">
                  <a:extLst>
                    <a:ext uri="{FF2B5EF4-FFF2-40B4-BE49-F238E27FC236}">
                      <a16:creationId xmlns:a16="http://schemas.microsoft.com/office/drawing/2014/main" id="{07D28734-5810-4FBC-8BB7-BA8188FDF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Freeform 1128">
                  <a:extLst>
                    <a:ext uri="{FF2B5EF4-FFF2-40B4-BE49-F238E27FC236}">
                      <a16:creationId xmlns:a16="http://schemas.microsoft.com/office/drawing/2014/main" id="{D0905E49-4455-47CC-B6E0-31F18840F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5" name="Freeform 1129">
                  <a:extLst>
                    <a:ext uri="{FF2B5EF4-FFF2-40B4-BE49-F238E27FC236}">
                      <a16:creationId xmlns:a16="http://schemas.microsoft.com/office/drawing/2014/main" id="{DE4272BB-A5B5-4EA3-AFBB-1820E069C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1130">
                  <a:extLst>
                    <a:ext uri="{FF2B5EF4-FFF2-40B4-BE49-F238E27FC236}">
                      <a16:creationId xmlns:a16="http://schemas.microsoft.com/office/drawing/2014/main" id="{7EB11AB8-3F01-40F2-A657-3ADDEB66D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Freeform 1131">
                  <a:extLst>
                    <a:ext uri="{FF2B5EF4-FFF2-40B4-BE49-F238E27FC236}">
                      <a16:creationId xmlns:a16="http://schemas.microsoft.com/office/drawing/2014/main" id="{F1BABA39-0943-4AD5-A1A2-6A898926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6" name="Freeform 1132">
                <a:extLst>
                  <a:ext uri="{FF2B5EF4-FFF2-40B4-BE49-F238E27FC236}">
                    <a16:creationId xmlns:a16="http://schemas.microsoft.com/office/drawing/2014/main" id="{647264C9-54F9-4448-ADBF-B328D264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Freeform 1133">
                <a:extLst>
                  <a:ext uri="{FF2B5EF4-FFF2-40B4-BE49-F238E27FC236}">
                    <a16:creationId xmlns:a16="http://schemas.microsoft.com/office/drawing/2014/main" id="{736D494E-B561-4D86-8900-5641CC500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Freeform 1134">
                <a:extLst>
                  <a:ext uri="{FF2B5EF4-FFF2-40B4-BE49-F238E27FC236}">
                    <a16:creationId xmlns:a16="http://schemas.microsoft.com/office/drawing/2014/main" id="{AD66159F-9071-4E24-B80C-91963066B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Freeform 1135">
                <a:extLst>
                  <a:ext uri="{FF2B5EF4-FFF2-40B4-BE49-F238E27FC236}">
                    <a16:creationId xmlns:a16="http://schemas.microsoft.com/office/drawing/2014/main" id="{8A6FE7D2-EA2F-40FB-AB5D-9237F134E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Freeform 1136">
                <a:extLst>
                  <a:ext uri="{FF2B5EF4-FFF2-40B4-BE49-F238E27FC236}">
                    <a16:creationId xmlns:a16="http://schemas.microsoft.com/office/drawing/2014/main" id="{4EC4EDE8-2538-4434-9CD8-6B318ACBD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Freeform 1137">
                <a:extLst>
                  <a:ext uri="{FF2B5EF4-FFF2-40B4-BE49-F238E27FC236}">
                    <a16:creationId xmlns:a16="http://schemas.microsoft.com/office/drawing/2014/main" id="{C74194B9-4873-48B9-8323-AFB93882AE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9" name="Group 1139">
              <a:extLst>
                <a:ext uri="{FF2B5EF4-FFF2-40B4-BE49-F238E27FC236}">
                  <a16:creationId xmlns:a16="http://schemas.microsoft.com/office/drawing/2014/main" id="{02CE2CC3-DA84-43ED-A02C-7BB35F8903D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863" name="Picture 1140" descr="desktop_computer_stylized_medium">
                <a:extLst>
                  <a:ext uri="{FF2B5EF4-FFF2-40B4-BE49-F238E27FC236}">
                    <a16:creationId xmlns:a16="http://schemas.microsoft.com/office/drawing/2014/main" id="{F9A8B251-FB95-4737-A10F-0E45A23CA2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4" name="Freeform 1141">
                <a:extLst>
                  <a:ext uri="{FF2B5EF4-FFF2-40B4-BE49-F238E27FC236}">
                    <a16:creationId xmlns:a16="http://schemas.microsoft.com/office/drawing/2014/main" id="{83EE6241-3405-4C7B-BD7A-90189A75C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A8C48107-C43C-4BBF-81FA-FCA696D12B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861" name="Picture 571" descr="fridge2.png">
                <a:extLst>
                  <a:ext uri="{FF2B5EF4-FFF2-40B4-BE49-F238E27FC236}">
                    <a16:creationId xmlns:a16="http://schemas.microsoft.com/office/drawing/2014/main" id="{29D75DF1-88C0-4E92-8388-C472C0700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" name="Picture 1115" descr="antenna_stylized">
                <a:extLst>
                  <a:ext uri="{FF2B5EF4-FFF2-40B4-BE49-F238E27FC236}">
                    <a16:creationId xmlns:a16="http://schemas.microsoft.com/office/drawing/2014/main" id="{FDF9062D-AA2D-488C-A453-35D0A0383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26FF412B-9E91-4BB8-9636-E95338491254}"/>
              </a:ext>
            </a:extLst>
          </p:cNvPr>
          <p:cNvGrpSpPr/>
          <p:nvPr/>
        </p:nvGrpSpPr>
        <p:grpSpPr>
          <a:xfrm>
            <a:off x="9196394" y="3693525"/>
            <a:ext cx="518448" cy="1212242"/>
            <a:chOff x="11058573" y="3399165"/>
            <a:chExt cx="518448" cy="1212242"/>
          </a:xfrm>
        </p:grpSpPr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8DF5CB7D-9436-446F-A93A-47F20C78D4E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EF9BEFBF-C110-456B-A945-0B50E2A25A1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7" name="Group 896">
                <a:extLst>
                  <a:ext uri="{FF2B5EF4-FFF2-40B4-BE49-F238E27FC236}">
                    <a16:creationId xmlns:a16="http://schemas.microsoft.com/office/drawing/2014/main" id="{74F3B198-2196-4946-B914-1868EC135F38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98" name="Picture 897" descr="server_rack.png">
                  <a:extLst>
                    <a:ext uri="{FF2B5EF4-FFF2-40B4-BE49-F238E27FC236}">
                      <a16:creationId xmlns:a16="http://schemas.microsoft.com/office/drawing/2014/main" id="{6EB462C3-A789-479D-B5F0-44DAFBBC0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9" name="Picture 898" descr="server_rack.png">
                  <a:extLst>
                    <a:ext uri="{FF2B5EF4-FFF2-40B4-BE49-F238E27FC236}">
                      <a16:creationId xmlns:a16="http://schemas.microsoft.com/office/drawing/2014/main" id="{8ABE24BE-1D40-486D-B755-F52B79887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00" name="Picture 899" descr="server_rack.png">
                  <a:extLst>
                    <a:ext uri="{FF2B5EF4-FFF2-40B4-BE49-F238E27FC236}">
                      <a16:creationId xmlns:a16="http://schemas.microsoft.com/office/drawing/2014/main" id="{70816383-15DC-47F2-BAA1-F1177515F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0" name="Group 889">
              <a:extLst>
                <a:ext uri="{FF2B5EF4-FFF2-40B4-BE49-F238E27FC236}">
                  <a16:creationId xmlns:a16="http://schemas.microsoft.com/office/drawing/2014/main" id="{1AD71AAC-1FBE-498D-8142-6FF52F421DB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711EEB0B-CC22-4B98-97FB-63AFA754E5D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2" name="Group 891">
                <a:extLst>
                  <a:ext uri="{FF2B5EF4-FFF2-40B4-BE49-F238E27FC236}">
                    <a16:creationId xmlns:a16="http://schemas.microsoft.com/office/drawing/2014/main" id="{5C6DBBEA-69C7-42F8-BC4C-309D25AECE2B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93" name="Picture 892" descr="server_rack.png">
                  <a:extLst>
                    <a:ext uri="{FF2B5EF4-FFF2-40B4-BE49-F238E27FC236}">
                      <a16:creationId xmlns:a16="http://schemas.microsoft.com/office/drawing/2014/main" id="{A0C29061-2B1B-42D6-9A06-1070D64B2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4" name="Picture 893" descr="server_rack.png">
                  <a:extLst>
                    <a:ext uri="{FF2B5EF4-FFF2-40B4-BE49-F238E27FC236}">
                      <a16:creationId xmlns:a16="http://schemas.microsoft.com/office/drawing/2014/main" id="{10EBE02E-18AC-4F5A-BF5A-AF1032C45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5" name="Picture 894" descr="server_rack.png">
                  <a:extLst>
                    <a:ext uri="{FF2B5EF4-FFF2-40B4-BE49-F238E27FC236}">
                      <a16:creationId xmlns:a16="http://schemas.microsoft.com/office/drawing/2014/main" id="{1F86DAE5-C4ED-45DA-9DC1-DD2A2FDC0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01" name="Group 950">
            <a:extLst>
              <a:ext uri="{FF2B5EF4-FFF2-40B4-BE49-F238E27FC236}">
                <a16:creationId xmlns:a16="http://schemas.microsoft.com/office/drawing/2014/main" id="{912D17AC-5F44-4B6B-A1A5-4E646778F0E1}"/>
              </a:ext>
            </a:extLst>
          </p:cNvPr>
          <p:cNvGrpSpPr>
            <a:grpSpLocks/>
          </p:cNvGrpSpPr>
          <p:nvPr/>
        </p:nvGrpSpPr>
        <p:grpSpPr bwMode="auto">
          <a:xfrm>
            <a:off x="8420362" y="5538991"/>
            <a:ext cx="177192" cy="330833"/>
            <a:chOff x="4140" y="429"/>
            <a:chExt cx="1425" cy="2396"/>
          </a:xfrm>
        </p:grpSpPr>
        <p:sp>
          <p:nvSpPr>
            <p:cNvPr id="902" name="Freeform 951">
              <a:extLst>
                <a:ext uri="{FF2B5EF4-FFF2-40B4-BE49-F238E27FC236}">
                  <a16:creationId xmlns:a16="http://schemas.microsoft.com/office/drawing/2014/main" id="{D99DD741-D9E7-41FB-811B-7E94032F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3" name="Rectangle 952">
              <a:extLst>
                <a:ext uri="{FF2B5EF4-FFF2-40B4-BE49-F238E27FC236}">
                  <a16:creationId xmlns:a16="http://schemas.microsoft.com/office/drawing/2014/main" id="{9949379C-4735-47CA-96D5-243137EA6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04" name="Freeform 953">
              <a:extLst>
                <a:ext uri="{FF2B5EF4-FFF2-40B4-BE49-F238E27FC236}">
                  <a16:creationId xmlns:a16="http://schemas.microsoft.com/office/drawing/2014/main" id="{97077B37-8077-4FFF-81B2-9C4B27FC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Freeform 954">
              <a:extLst>
                <a:ext uri="{FF2B5EF4-FFF2-40B4-BE49-F238E27FC236}">
                  <a16:creationId xmlns:a16="http://schemas.microsoft.com/office/drawing/2014/main" id="{95C2910F-87B4-490A-87DE-B0A3C10C4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6" name="Rectangle 955">
              <a:extLst>
                <a:ext uri="{FF2B5EF4-FFF2-40B4-BE49-F238E27FC236}">
                  <a16:creationId xmlns:a16="http://schemas.microsoft.com/office/drawing/2014/main" id="{23126F9B-4D21-4531-85B5-9758236F1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07" name="Group 956">
              <a:extLst>
                <a:ext uri="{FF2B5EF4-FFF2-40B4-BE49-F238E27FC236}">
                  <a16:creationId xmlns:a16="http://schemas.microsoft.com/office/drawing/2014/main" id="{D904D3C4-5B7D-4BB1-8A1C-271EFB8DE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2" name="AutoShape 957">
                <a:extLst>
                  <a:ext uri="{FF2B5EF4-FFF2-40B4-BE49-F238E27FC236}">
                    <a16:creationId xmlns:a16="http://schemas.microsoft.com/office/drawing/2014/main" id="{C15E7E95-4CEA-4967-948C-2B37F10B4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3" name="AutoShape 958">
                <a:extLst>
                  <a:ext uri="{FF2B5EF4-FFF2-40B4-BE49-F238E27FC236}">
                    <a16:creationId xmlns:a16="http://schemas.microsoft.com/office/drawing/2014/main" id="{5ACBDFDA-4AFD-4944-B47D-E4E055A66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08" name="Rectangle 959">
              <a:extLst>
                <a:ext uri="{FF2B5EF4-FFF2-40B4-BE49-F238E27FC236}">
                  <a16:creationId xmlns:a16="http://schemas.microsoft.com/office/drawing/2014/main" id="{0B11D1C9-AC2E-4315-9BE3-8F5CE808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09" name="Group 960">
              <a:extLst>
                <a:ext uri="{FF2B5EF4-FFF2-40B4-BE49-F238E27FC236}">
                  <a16:creationId xmlns:a16="http://schemas.microsoft.com/office/drawing/2014/main" id="{05BA51C9-8EA9-46EB-9BE7-48F29D36F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0" name="AutoShape 961">
                <a:extLst>
                  <a:ext uri="{FF2B5EF4-FFF2-40B4-BE49-F238E27FC236}">
                    <a16:creationId xmlns:a16="http://schemas.microsoft.com/office/drawing/2014/main" id="{B587F309-D0F7-4E9C-A173-A0D1CAE45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1" name="AutoShape 962">
                <a:extLst>
                  <a:ext uri="{FF2B5EF4-FFF2-40B4-BE49-F238E27FC236}">
                    <a16:creationId xmlns:a16="http://schemas.microsoft.com/office/drawing/2014/main" id="{A3ED9792-4E3D-497E-B7B5-0C450C5DE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0" name="Rectangle 963">
              <a:extLst>
                <a:ext uri="{FF2B5EF4-FFF2-40B4-BE49-F238E27FC236}">
                  <a16:creationId xmlns:a16="http://schemas.microsoft.com/office/drawing/2014/main" id="{87499BAC-46B7-4BCD-B645-06C545DF3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1" name="Rectangle 964">
              <a:extLst>
                <a:ext uri="{FF2B5EF4-FFF2-40B4-BE49-F238E27FC236}">
                  <a16:creationId xmlns:a16="http://schemas.microsoft.com/office/drawing/2014/main" id="{672DAE9A-55E8-4ED8-98CD-0FE5D71C1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12" name="Group 965">
              <a:extLst>
                <a:ext uri="{FF2B5EF4-FFF2-40B4-BE49-F238E27FC236}">
                  <a16:creationId xmlns:a16="http://schemas.microsoft.com/office/drawing/2014/main" id="{68F4E7C2-A777-4D75-92C2-A9F3CB93B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8" name="AutoShape 966">
                <a:extLst>
                  <a:ext uri="{FF2B5EF4-FFF2-40B4-BE49-F238E27FC236}">
                    <a16:creationId xmlns:a16="http://schemas.microsoft.com/office/drawing/2014/main" id="{4C1129A7-BAAE-4D81-9BC0-67FEA330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29" name="AutoShape 967">
                <a:extLst>
                  <a:ext uri="{FF2B5EF4-FFF2-40B4-BE49-F238E27FC236}">
                    <a16:creationId xmlns:a16="http://schemas.microsoft.com/office/drawing/2014/main" id="{05B71FE9-0F8C-4CFC-A242-89E17D39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3" name="Freeform 968">
              <a:extLst>
                <a:ext uri="{FF2B5EF4-FFF2-40B4-BE49-F238E27FC236}">
                  <a16:creationId xmlns:a16="http://schemas.microsoft.com/office/drawing/2014/main" id="{8D5FE8CC-3A51-4AB3-B676-C57A090D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4" name="Group 969">
              <a:extLst>
                <a:ext uri="{FF2B5EF4-FFF2-40B4-BE49-F238E27FC236}">
                  <a16:creationId xmlns:a16="http://schemas.microsoft.com/office/drawing/2014/main" id="{1ED110B2-D8C9-4CFB-A4F2-50BAB78BC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6" name="AutoShape 970">
                <a:extLst>
                  <a:ext uri="{FF2B5EF4-FFF2-40B4-BE49-F238E27FC236}">
                    <a16:creationId xmlns:a16="http://schemas.microsoft.com/office/drawing/2014/main" id="{EE92B6E2-5B0B-4DAF-BC5A-CBFEADC1F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27" name="AutoShape 971">
                <a:extLst>
                  <a:ext uri="{FF2B5EF4-FFF2-40B4-BE49-F238E27FC236}">
                    <a16:creationId xmlns:a16="http://schemas.microsoft.com/office/drawing/2014/main" id="{30B394E1-360E-4E8D-9D8B-B6C0715D6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5" name="Rectangle 972">
              <a:extLst>
                <a:ext uri="{FF2B5EF4-FFF2-40B4-BE49-F238E27FC236}">
                  <a16:creationId xmlns:a16="http://schemas.microsoft.com/office/drawing/2014/main" id="{3C2F6E13-755E-4312-9823-8171E1CA6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6" name="Freeform 973">
              <a:extLst>
                <a:ext uri="{FF2B5EF4-FFF2-40B4-BE49-F238E27FC236}">
                  <a16:creationId xmlns:a16="http://schemas.microsoft.com/office/drawing/2014/main" id="{C439920E-6AC1-4A2E-A9E1-F7E645B05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" name="Freeform 974">
              <a:extLst>
                <a:ext uri="{FF2B5EF4-FFF2-40B4-BE49-F238E27FC236}">
                  <a16:creationId xmlns:a16="http://schemas.microsoft.com/office/drawing/2014/main" id="{48A6D758-1654-4506-86AA-8BA09CAE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8" name="Oval 975">
              <a:extLst>
                <a:ext uri="{FF2B5EF4-FFF2-40B4-BE49-F238E27FC236}">
                  <a16:creationId xmlns:a16="http://schemas.microsoft.com/office/drawing/2014/main" id="{694F818F-855E-4F9F-9F2B-216352506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9" name="Freeform 976">
              <a:extLst>
                <a:ext uri="{FF2B5EF4-FFF2-40B4-BE49-F238E27FC236}">
                  <a16:creationId xmlns:a16="http://schemas.microsoft.com/office/drawing/2014/main" id="{C2EB7406-A79E-4C07-850F-7763E7C53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0" name="AutoShape 977">
              <a:extLst>
                <a:ext uri="{FF2B5EF4-FFF2-40B4-BE49-F238E27FC236}">
                  <a16:creationId xmlns:a16="http://schemas.microsoft.com/office/drawing/2014/main" id="{A8471D68-13D2-48A2-81F2-308BBE79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1" name="AutoShape 978">
              <a:extLst>
                <a:ext uri="{FF2B5EF4-FFF2-40B4-BE49-F238E27FC236}">
                  <a16:creationId xmlns:a16="http://schemas.microsoft.com/office/drawing/2014/main" id="{CD648088-ECF9-412D-8993-C08B2121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2" name="Oval 979">
              <a:extLst>
                <a:ext uri="{FF2B5EF4-FFF2-40B4-BE49-F238E27FC236}">
                  <a16:creationId xmlns:a16="http://schemas.microsoft.com/office/drawing/2014/main" id="{6C43AFDE-4D82-46FD-AAF9-F4CCD775D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3" name="Oval 980">
              <a:extLst>
                <a:ext uri="{FF2B5EF4-FFF2-40B4-BE49-F238E27FC236}">
                  <a16:creationId xmlns:a16="http://schemas.microsoft.com/office/drawing/2014/main" id="{BF86AFFC-96CA-4EA8-8993-A8643E3DB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" name="Oval 981">
              <a:extLst>
                <a:ext uri="{FF2B5EF4-FFF2-40B4-BE49-F238E27FC236}">
                  <a16:creationId xmlns:a16="http://schemas.microsoft.com/office/drawing/2014/main" id="{B331443B-842D-40F5-8EA7-7F694BE4B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5" name="Rectangle 982">
              <a:extLst>
                <a:ext uri="{FF2B5EF4-FFF2-40B4-BE49-F238E27FC236}">
                  <a16:creationId xmlns:a16="http://schemas.microsoft.com/office/drawing/2014/main" id="{45A40F4A-8A3E-4032-B1B8-A32F679E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934" name="Group 590">
            <a:extLst>
              <a:ext uri="{FF2B5EF4-FFF2-40B4-BE49-F238E27FC236}">
                <a16:creationId xmlns:a16="http://schemas.microsoft.com/office/drawing/2014/main" id="{8A71EF9B-A94C-4478-9494-DE4AAEED121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12302" y="5165201"/>
            <a:ext cx="345630" cy="320302"/>
            <a:chOff x="2839" y="3501"/>
            <a:chExt cx="755" cy="803"/>
          </a:xfrm>
        </p:grpSpPr>
        <p:pic>
          <p:nvPicPr>
            <p:cNvPr id="935" name="Picture 591" descr="desktop_computer_stylized_medium">
              <a:extLst>
                <a:ext uri="{FF2B5EF4-FFF2-40B4-BE49-F238E27FC236}">
                  <a16:creationId xmlns:a16="http://schemas.microsoft.com/office/drawing/2014/main" id="{B4D0C8D6-475F-45C5-B6CE-535CADDD3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6" name="Freeform 592">
              <a:extLst>
                <a:ext uri="{FF2B5EF4-FFF2-40B4-BE49-F238E27FC236}">
                  <a16:creationId xmlns:a16="http://schemas.microsoft.com/office/drawing/2014/main" id="{AA57A24F-E466-47B5-B36E-042D791B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7" name="Group 1064">
            <a:extLst>
              <a:ext uri="{FF2B5EF4-FFF2-40B4-BE49-F238E27FC236}">
                <a16:creationId xmlns:a16="http://schemas.microsoft.com/office/drawing/2014/main" id="{F3D0914D-057F-4068-9CD7-4FE59D9AEDA4}"/>
              </a:ext>
            </a:extLst>
          </p:cNvPr>
          <p:cNvGrpSpPr>
            <a:grpSpLocks/>
          </p:cNvGrpSpPr>
          <p:nvPr/>
        </p:nvGrpSpPr>
        <p:grpSpPr bwMode="auto">
          <a:xfrm>
            <a:off x="7333128" y="6117849"/>
            <a:ext cx="310186" cy="307808"/>
            <a:chOff x="877" y="1008"/>
            <a:chExt cx="2747" cy="2591"/>
          </a:xfrm>
        </p:grpSpPr>
        <p:pic>
          <p:nvPicPr>
            <p:cNvPr id="938" name="Picture 1065" descr="antenna_stylized">
              <a:extLst>
                <a:ext uri="{FF2B5EF4-FFF2-40B4-BE49-F238E27FC236}">
                  <a16:creationId xmlns:a16="http://schemas.microsoft.com/office/drawing/2014/main" id="{49AE9683-4A74-4F31-B95E-EBE1886A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9" name="Picture 1066" descr="laptop_keyboard">
              <a:extLst>
                <a:ext uri="{FF2B5EF4-FFF2-40B4-BE49-F238E27FC236}">
                  <a16:creationId xmlns:a16="http://schemas.microsoft.com/office/drawing/2014/main" id="{F7AB0321-85A0-4E40-A704-F2DE45611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0" name="Freeform 1067">
              <a:extLst>
                <a:ext uri="{FF2B5EF4-FFF2-40B4-BE49-F238E27FC236}">
                  <a16:creationId xmlns:a16="http://schemas.microsoft.com/office/drawing/2014/main" id="{393A36A7-B9DF-4EEB-9F60-02E74786F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1068" descr="screen">
              <a:extLst>
                <a:ext uri="{FF2B5EF4-FFF2-40B4-BE49-F238E27FC236}">
                  <a16:creationId xmlns:a16="http://schemas.microsoft.com/office/drawing/2014/main" id="{57641447-FAD5-4473-90DD-4BB1B1814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" name="Freeform 1069">
              <a:extLst>
                <a:ext uri="{FF2B5EF4-FFF2-40B4-BE49-F238E27FC236}">
                  <a16:creationId xmlns:a16="http://schemas.microsoft.com/office/drawing/2014/main" id="{5FB78D6C-9F0A-4DDE-B423-33D69AD6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3" name="Freeform 1070">
              <a:extLst>
                <a:ext uri="{FF2B5EF4-FFF2-40B4-BE49-F238E27FC236}">
                  <a16:creationId xmlns:a16="http://schemas.microsoft.com/office/drawing/2014/main" id="{11ED857D-9BD0-488C-A394-12B9C87D0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4" name="Freeform 1071">
              <a:extLst>
                <a:ext uri="{FF2B5EF4-FFF2-40B4-BE49-F238E27FC236}">
                  <a16:creationId xmlns:a16="http://schemas.microsoft.com/office/drawing/2014/main" id="{29E5F7DD-30CD-4849-8E5B-FA37476F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5" name="Freeform 1072">
              <a:extLst>
                <a:ext uri="{FF2B5EF4-FFF2-40B4-BE49-F238E27FC236}">
                  <a16:creationId xmlns:a16="http://schemas.microsoft.com/office/drawing/2014/main" id="{601C37CF-78AC-46D4-8941-65035F54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" name="Freeform 1073">
              <a:extLst>
                <a:ext uri="{FF2B5EF4-FFF2-40B4-BE49-F238E27FC236}">
                  <a16:creationId xmlns:a16="http://schemas.microsoft.com/office/drawing/2014/main" id="{DD35D0B7-939E-4CD7-BD90-86D2CDC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" name="Freeform 1074">
              <a:extLst>
                <a:ext uri="{FF2B5EF4-FFF2-40B4-BE49-F238E27FC236}">
                  <a16:creationId xmlns:a16="http://schemas.microsoft.com/office/drawing/2014/main" id="{18BD6440-19FE-4BAF-9B80-FF716DFA1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8" name="Group 1075">
              <a:extLst>
                <a:ext uri="{FF2B5EF4-FFF2-40B4-BE49-F238E27FC236}">
                  <a16:creationId xmlns:a16="http://schemas.microsoft.com/office/drawing/2014/main" id="{03B54CC7-51B0-4410-94DF-8AD7B581E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55" name="Freeform 1076">
                <a:extLst>
                  <a:ext uri="{FF2B5EF4-FFF2-40B4-BE49-F238E27FC236}">
                    <a16:creationId xmlns:a16="http://schemas.microsoft.com/office/drawing/2014/main" id="{AE7776A2-CB5F-4EA3-895C-9019F72F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077">
                <a:extLst>
                  <a:ext uri="{FF2B5EF4-FFF2-40B4-BE49-F238E27FC236}">
                    <a16:creationId xmlns:a16="http://schemas.microsoft.com/office/drawing/2014/main" id="{95957092-7BAF-4038-ADC3-8C4422FAE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078">
                <a:extLst>
                  <a:ext uri="{FF2B5EF4-FFF2-40B4-BE49-F238E27FC236}">
                    <a16:creationId xmlns:a16="http://schemas.microsoft.com/office/drawing/2014/main" id="{FFE1DCC8-BF8E-4DF1-9262-642FA3E7F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Freeform 1079">
                <a:extLst>
                  <a:ext uri="{FF2B5EF4-FFF2-40B4-BE49-F238E27FC236}">
                    <a16:creationId xmlns:a16="http://schemas.microsoft.com/office/drawing/2014/main" id="{0D7BDA3F-04C0-4937-8C84-666744B41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Freeform 1080">
                <a:extLst>
                  <a:ext uri="{FF2B5EF4-FFF2-40B4-BE49-F238E27FC236}">
                    <a16:creationId xmlns:a16="http://schemas.microsoft.com/office/drawing/2014/main" id="{4EE1CF3F-CDF9-4C6A-AF76-1E0E59DB2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Freeform 1081">
                <a:extLst>
                  <a:ext uri="{FF2B5EF4-FFF2-40B4-BE49-F238E27FC236}">
                    <a16:creationId xmlns:a16="http://schemas.microsoft.com/office/drawing/2014/main" id="{992F787D-D538-4546-9DFD-4E6EE0A13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9" name="Freeform 1082">
              <a:extLst>
                <a:ext uri="{FF2B5EF4-FFF2-40B4-BE49-F238E27FC236}">
                  <a16:creationId xmlns:a16="http://schemas.microsoft.com/office/drawing/2014/main" id="{82D6B4DE-4E77-4390-88DA-68E04AEC0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0" name="Freeform 1083">
              <a:extLst>
                <a:ext uri="{FF2B5EF4-FFF2-40B4-BE49-F238E27FC236}">
                  <a16:creationId xmlns:a16="http://schemas.microsoft.com/office/drawing/2014/main" id="{7F4DD2ED-2F6D-498D-9C72-3C3C45AD4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1" name="Freeform 1084">
              <a:extLst>
                <a:ext uri="{FF2B5EF4-FFF2-40B4-BE49-F238E27FC236}">
                  <a16:creationId xmlns:a16="http://schemas.microsoft.com/office/drawing/2014/main" id="{720C2BAA-40E0-4D04-8E04-2C667AB1B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" name="Freeform 1085">
              <a:extLst>
                <a:ext uri="{FF2B5EF4-FFF2-40B4-BE49-F238E27FC236}">
                  <a16:creationId xmlns:a16="http://schemas.microsoft.com/office/drawing/2014/main" id="{D84B5D14-DE9C-4712-AF80-91CCA536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" name="Freeform 1086">
              <a:extLst>
                <a:ext uri="{FF2B5EF4-FFF2-40B4-BE49-F238E27FC236}">
                  <a16:creationId xmlns:a16="http://schemas.microsoft.com/office/drawing/2014/main" id="{2CB01DB4-C33B-457B-92CC-30A7F7B3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" name="Freeform 1087">
              <a:extLst>
                <a:ext uri="{FF2B5EF4-FFF2-40B4-BE49-F238E27FC236}">
                  <a16:creationId xmlns:a16="http://schemas.microsoft.com/office/drawing/2014/main" id="{53C4E238-FFB0-42C1-9BC4-4D03CC0D596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1" name="Group 590">
            <a:extLst>
              <a:ext uri="{FF2B5EF4-FFF2-40B4-BE49-F238E27FC236}">
                <a16:creationId xmlns:a16="http://schemas.microsoft.com/office/drawing/2014/main" id="{E88FA374-4DD8-4F87-B5BC-B36483B52D6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85356" y="5769697"/>
            <a:ext cx="345630" cy="320302"/>
            <a:chOff x="2839" y="3501"/>
            <a:chExt cx="755" cy="803"/>
          </a:xfrm>
        </p:grpSpPr>
        <p:pic>
          <p:nvPicPr>
            <p:cNvPr id="962" name="Picture 591" descr="desktop_computer_stylized_medium">
              <a:extLst>
                <a:ext uri="{FF2B5EF4-FFF2-40B4-BE49-F238E27FC236}">
                  <a16:creationId xmlns:a16="http://schemas.microsoft.com/office/drawing/2014/main" id="{C39BF737-9803-42FF-B2E0-601D74255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3" name="Freeform 592">
              <a:extLst>
                <a:ext uri="{FF2B5EF4-FFF2-40B4-BE49-F238E27FC236}">
                  <a16:creationId xmlns:a16="http://schemas.microsoft.com/office/drawing/2014/main" id="{F06983D1-5A5B-46A4-A672-2839219A5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4" name="Group 590">
            <a:extLst>
              <a:ext uri="{FF2B5EF4-FFF2-40B4-BE49-F238E27FC236}">
                <a16:creationId xmlns:a16="http://schemas.microsoft.com/office/drawing/2014/main" id="{DCF4D2D0-F670-4E6D-9E21-90C73327D2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83581" y="5791170"/>
            <a:ext cx="345630" cy="320302"/>
            <a:chOff x="2839" y="3501"/>
            <a:chExt cx="755" cy="803"/>
          </a:xfrm>
        </p:grpSpPr>
        <p:pic>
          <p:nvPicPr>
            <p:cNvPr id="965" name="Picture 591" descr="desktop_computer_stylized_medium">
              <a:extLst>
                <a:ext uri="{FF2B5EF4-FFF2-40B4-BE49-F238E27FC236}">
                  <a16:creationId xmlns:a16="http://schemas.microsoft.com/office/drawing/2014/main" id="{315E50BF-5887-4ABD-A1DA-46577A6AF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6" name="Freeform 592">
              <a:extLst>
                <a:ext uri="{FF2B5EF4-FFF2-40B4-BE49-F238E27FC236}">
                  <a16:creationId xmlns:a16="http://schemas.microsoft.com/office/drawing/2014/main" id="{50A57498-AA60-40C6-9CB8-738B7C2D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7" name="Group 1064">
            <a:extLst>
              <a:ext uri="{FF2B5EF4-FFF2-40B4-BE49-F238E27FC236}">
                <a16:creationId xmlns:a16="http://schemas.microsoft.com/office/drawing/2014/main" id="{B3951E7C-CA31-42BC-8EF1-2E8AC8A85A7C}"/>
              </a:ext>
            </a:extLst>
          </p:cNvPr>
          <p:cNvGrpSpPr>
            <a:grpSpLocks/>
          </p:cNvGrpSpPr>
          <p:nvPr/>
        </p:nvGrpSpPr>
        <p:grpSpPr bwMode="auto">
          <a:xfrm>
            <a:off x="7666193" y="6060178"/>
            <a:ext cx="319264" cy="253379"/>
            <a:chOff x="877" y="1008"/>
            <a:chExt cx="2747" cy="2591"/>
          </a:xfrm>
        </p:grpSpPr>
        <p:pic>
          <p:nvPicPr>
            <p:cNvPr id="968" name="Picture 1065" descr="antenna_stylized">
              <a:extLst>
                <a:ext uri="{FF2B5EF4-FFF2-40B4-BE49-F238E27FC236}">
                  <a16:creationId xmlns:a16="http://schemas.microsoft.com/office/drawing/2014/main" id="{7FFEAB87-2E52-454E-9E9C-03BAA4AC3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9" name="Picture 1066" descr="laptop_keyboard">
              <a:extLst>
                <a:ext uri="{FF2B5EF4-FFF2-40B4-BE49-F238E27FC236}">
                  <a16:creationId xmlns:a16="http://schemas.microsoft.com/office/drawing/2014/main" id="{68C357D4-E520-48D3-8A8E-27D0B2039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0" name="Freeform 1067">
              <a:extLst>
                <a:ext uri="{FF2B5EF4-FFF2-40B4-BE49-F238E27FC236}">
                  <a16:creationId xmlns:a16="http://schemas.microsoft.com/office/drawing/2014/main" id="{B8E00C40-A350-47E9-A45D-821BBE434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71" name="Picture 1068" descr="screen">
              <a:extLst>
                <a:ext uri="{FF2B5EF4-FFF2-40B4-BE49-F238E27FC236}">
                  <a16:creationId xmlns:a16="http://schemas.microsoft.com/office/drawing/2014/main" id="{8595B998-E0C3-4DF3-A048-683ACD464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" name="Freeform 1069">
              <a:extLst>
                <a:ext uri="{FF2B5EF4-FFF2-40B4-BE49-F238E27FC236}">
                  <a16:creationId xmlns:a16="http://schemas.microsoft.com/office/drawing/2014/main" id="{1415A367-8CDB-4C7C-92C3-74C60EE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" name="Freeform 1070">
              <a:extLst>
                <a:ext uri="{FF2B5EF4-FFF2-40B4-BE49-F238E27FC236}">
                  <a16:creationId xmlns:a16="http://schemas.microsoft.com/office/drawing/2014/main" id="{97FBFB34-D06A-4774-BF91-B53E5B78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" name="Freeform 1071">
              <a:extLst>
                <a:ext uri="{FF2B5EF4-FFF2-40B4-BE49-F238E27FC236}">
                  <a16:creationId xmlns:a16="http://schemas.microsoft.com/office/drawing/2014/main" id="{1BA2F3A1-CEEA-4F9E-BA45-4EDE63C4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" name="Freeform 1072">
              <a:extLst>
                <a:ext uri="{FF2B5EF4-FFF2-40B4-BE49-F238E27FC236}">
                  <a16:creationId xmlns:a16="http://schemas.microsoft.com/office/drawing/2014/main" id="{07AA776E-D7F4-4ACA-BE87-20AD6A8D5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6" name="Freeform 1073">
              <a:extLst>
                <a:ext uri="{FF2B5EF4-FFF2-40B4-BE49-F238E27FC236}">
                  <a16:creationId xmlns:a16="http://schemas.microsoft.com/office/drawing/2014/main" id="{8A45D7B7-FD0D-41B2-A7E1-B80283FE5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7" name="Freeform 1074">
              <a:extLst>
                <a:ext uri="{FF2B5EF4-FFF2-40B4-BE49-F238E27FC236}">
                  <a16:creationId xmlns:a16="http://schemas.microsoft.com/office/drawing/2014/main" id="{E2F81F46-17D7-40C5-8CF9-C15564B5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8" name="Group 1075">
              <a:extLst>
                <a:ext uri="{FF2B5EF4-FFF2-40B4-BE49-F238E27FC236}">
                  <a16:creationId xmlns:a16="http://schemas.microsoft.com/office/drawing/2014/main" id="{1359A625-10D5-454B-811A-2859AB359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85" name="Freeform 1076">
                <a:extLst>
                  <a:ext uri="{FF2B5EF4-FFF2-40B4-BE49-F238E27FC236}">
                    <a16:creationId xmlns:a16="http://schemas.microsoft.com/office/drawing/2014/main" id="{E9A1DBAF-9BE1-479A-A2B4-E5C3DC8A5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1077">
                <a:extLst>
                  <a:ext uri="{FF2B5EF4-FFF2-40B4-BE49-F238E27FC236}">
                    <a16:creationId xmlns:a16="http://schemas.microsoft.com/office/drawing/2014/main" id="{09EFD917-9480-42C9-87CD-FF7965673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Freeform 1078">
                <a:extLst>
                  <a:ext uri="{FF2B5EF4-FFF2-40B4-BE49-F238E27FC236}">
                    <a16:creationId xmlns:a16="http://schemas.microsoft.com/office/drawing/2014/main" id="{362C813F-726B-4F35-9D01-D00FB74F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Freeform 1079">
                <a:extLst>
                  <a:ext uri="{FF2B5EF4-FFF2-40B4-BE49-F238E27FC236}">
                    <a16:creationId xmlns:a16="http://schemas.microsoft.com/office/drawing/2014/main" id="{A39CD711-9B9A-4315-8D61-F24DFD0AA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Freeform 1080">
                <a:extLst>
                  <a:ext uri="{FF2B5EF4-FFF2-40B4-BE49-F238E27FC236}">
                    <a16:creationId xmlns:a16="http://schemas.microsoft.com/office/drawing/2014/main" id="{65690052-6B0D-453B-9CBD-EC86D540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Freeform 1081">
                <a:extLst>
                  <a:ext uri="{FF2B5EF4-FFF2-40B4-BE49-F238E27FC236}">
                    <a16:creationId xmlns:a16="http://schemas.microsoft.com/office/drawing/2014/main" id="{C4E092F8-EFEC-4C42-A815-BDEF2BE4C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9" name="Freeform 1082">
              <a:extLst>
                <a:ext uri="{FF2B5EF4-FFF2-40B4-BE49-F238E27FC236}">
                  <a16:creationId xmlns:a16="http://schemas.microsoft.com/office/drawing/2014/main" id="{7203D0C8-C632-4B1E-8072-6000F903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0" name="Freeform 1083">
              <a:extLst>
                <a:ext uri="{FF2B5EF4-FFF2-40B4-BE49-F238E27FC236}">
                  <a16:creationId xmlns:a16="http://schemas.microsoft.com/office/drawing/2014/main" id="{3582BB02-292A-44B2-916E-03A2D73D4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1" name="Freeform 1084">
              <a:extLst>
                <a:ext uri="{FF2B5EF4-FFF2-40B4-BE49-F238E27FC236}">
                  <a16:creationId xmlns:a16="http://schemas.microsoft.com/office/drawing/2014/main" id="{A784BE7E-6AB9-42CF-BD87-1AC2589C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2" name="Freeform 1085">
              <a:extLst>
                <a:ext uri="{FF2B5EF4-FFF2-40B4-BE49-F238E27FC236}">
                  <a16:creationId xmlns:a16="http://schemas.microsoft.com/office/drawing/2014/main" id="{9F8E4E8E-935D-46FA-BE30-FEB9DADF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" name="Freeform 1086">
              <a:extLst>
                <a:ext uri="{FF2B5EF4-FFF2-40B4-BE49-F238E27FC236}">
                  <a16:creationId xmlns:a16="http://schemas.microsoft.com/office/drawing/2014/main" id="{D4DE45D6-EFF4-4B22-B3FD-A7F9A975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4" name="Freeform 1087">
              <a:extLst>
                <a:ext uri="{FF2B5EF4-FFF2-40B4-BE49-F238E27FC236}">
                  <a16:creationId xmlns:a16="http://schemas.microsoft.com/office/drawing/2014/main" id="{8FE8296C-5D89-4011-81FD-29442F04DE3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1" name="Freeform 984">
            <a:extLst>
              <a:ext uri="{FF2B5EF4-FFF2-40B4-BE49-F238E27FC236}">
                <a16:creationId xmlns:a16="http://schemas.microsoft.com/office/drawing/2014/main" id="{53124A27-A979-417D-B293-6F88CE2C1AAB}"/>
              </a:ext>
            </a:extLst>
          </p:cNvPr>
          <p:cNvSpPr>
            <a:spLocks/>
          </p:cNvSpPr>
          <p:nvPr/>
        </p:nvSpPr>
        <p:spPr bwMode="auto">
          <a:xfrm>
            <a:off x="8285040" y="590201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" name="Freeform 986">
            <a:extLst>
              <a:ext uri="{FF2B5EF4-FFF2-40B4-BE49-F238E27FC236}">
                <a16:creationId xmlns:a16="http://schemas.microsoft.com/office/drawing/2014/main" id="{AA7A7E8C-AE38-49AB-98C8-2FCAD7505953}"/>
              </a:ext>
            </a:extLst>
          </p:cNvPr>
          <p:cNvSpPr>
            <a:spLocks/>
          </p:cNvSpPr>
          <p:nvPr/>
        </p:nvSpPr>
        <p:spPr bwMode="auto">
          <a:xfrm>
            <a:off x="8291417" y="592196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" name="Freeform 987">
            <a:extLst>
              <a:ext uri="{FF2B5EF4-FFF2-40B4-BE49-F238E27FC236}">
                <a16:creationId xmlns:a16="http://schemas.microsoft.com/office/drawing/2014/main" id="{CF36FCF1-71E1-4C67-B7B5-149A1CE7FD69}"/>
              </a:ext>
            </a:extLst>
          </p:cNvPr>
          <p:cNvSpPr>
            <a:spLocks/>
          </p:cNvSpPr>
          <p:nvPr/>
        </p:nvSpPr>
        <p:spPr bwMode="auto">
          <a:xfrm>
            <a:off x="8286965" y="607779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" name="Rectangle 988">
            <a:extLst>
              <a:ext uri="{FF2B5EF4-FFF2-40B4-BE49-F238E27FC236}">
                <a16:creationId xmlns:a16="http://schemas.microsoft.com/office/drawing/2014/main" id="{9B14C8DC-DE7E-4822-A2A2-1EED4DD5A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746" y="593943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995" name="Group 989">
            <a:extLst>
              <a:ext uri="{FF2B5EF4-FFF2-40B4-BE49-F238E27FC236}">
                <a16:creationId xmlns:a16="http://schemas.microsoft.com/office/drawing/2014/main" id="{044706A2-B8E7-48A0-B536-9B9779B09F2F}"/>
              </a:ext>
            </a:extLst>
          </p:cNvPr>
          <p:cNvGrpSpPr>
            <a:grpSpLocks/>
          </p:cNvGrpSpPr>
          <p:nvPr/>
        </p:nvGrpSpPr>
        <p:grpSpPr bwMode="auto">
          <a:xfrm>
            <a:off x="8222596" y="5936235"/>
            <a:ext cx="69903" cy="21117"/>
            <a:chOff x="614" y="2568"/>
            <a:chExt cx="725" cy="139"/>
          </a:xfrm>
        </p:grpSpPr>
        <p:sp>
          <p:nvSpPr>
            <p:cNvPr id="996" name="AutoShape 990">
              <a:extLst>
                <a:ext uri="{FF2B5EF4-FFF2-40B4-BE49-F238E27FC236}">
                  <a16:creationId xmlns:a16="http://schemas.microsoft.com/office/drawing/2014/main" id="{90444781-1C0E-4D1B-B71F-3BB71419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97" name="AutoShape 991">
              <a:extLst>
                <a:ext uri="{FF2B5EF4-FFF2-40B4-BE49-F238E27FC236}">
                  <a16:creationId xmlns:a16="http://schemas.microsoft.com/office/drawing/2014/main" id="{BB71688A-D86A-42D6-8F38-C5C05C377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998" name="Rectangle 992">
            <a:extLst>
              <a:ext uri="{FF2B5EF4-FFF2-40B4-BE49-F238E27FC236}">
                <a16:creationId xmlns:a16="http://schemas.microsoft.com/office/drawing/2014/main" id="{93419787-A504-4BD9-B355-21C6B0DE5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49" y="598779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999" name="Group 993">
            <a:extLst>
              <a:ext uri="{FF2B5EF4-FFF2-40B4-BE49-F238E27FC236}">
                <a16:creationId xmlns:a16="http://schemas.microsoft.com/office/drawing/2014/main" id="{4E5A4DDE-43E8-418E-AEE3-78925C05EE2D}"/>
              </a:ext>
            </a:extLst>
          </p:cNvPr>
          <p:cNvGrpSpPr>
            <a:grpSpLocks/>
          </p:cNvGrpSpPr>
          <p:nvPr/>
        </p:nvGrpSpPr>
        <p:grpSpPr bwMode="auto">
          <a:xfrm>
            <a:off x="8222356" y="5983712"/>
            <a:ext cx="69903" cy="19515"/>
            <a:chOff x="614" y="2568"/>
            <a:chExt cx="725" cy="139"/>
          </a:xfrm>
        </p:grpSpPr>
        <p:sp>
          <p:nvSpPr>
            <p:cNvPr id="1000" name="AutoShape 994">
              <a:extLst>
                <a:ext uri="{FF2B5EF4-FFF2-40B4-BE49-F238E27FC236}">
                  <a16:creationId xmlns:a16="http://schemas.microsoft.com/office/drawing/2014/main" id="{4F9C6AF0-B299-4E08-B22B-D40C51E51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01" name="AutoShape 995">
              <a:extLst>
                <a:ext uri="{FF2B5EF4-FFF2-40B4-BE49-F238E27FC236}">
                  <a16:creationId xmlns:a16="http://schemas.microsoft.com/office/drawing/2014/main" id="{CE2A18FC-14F6-49A5-8C06-CE05E5BA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02" name="Rectangle 996">
            <a:extLst>
              <a:ext uri="{FF2B5EF4-FFF2-40B4-BE49-F238E27FC236}">
                <a16:creationId xmlns:a16="http://schemas.microsoft.com/office/drawing/2014/main" id="{265919B4-F525-442A-B473-48B6AF3A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49" y="603614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03" name="Rectangle 997">
            <a:extLst>
              <a:ext uri="{FF2B5EF4-FFF2-40B4-BE49-F238E27FC236}">
                <a16:creationId xmlns:a16="http://schemas.microsoft.com/office/drawing/2014/main" id="{E16955CD-640A-416D-B2F4-7869A2346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152" y="607997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004" name="Group 998">
            <a:extLst>
              <a:ext uri="{FF2B5EF4-FFF2-40B4-BE49-F238E27FC236}">
                <a16:creationId xmlns:a16="http://schemas.microsoft.com/office/drawing/2014/main" id="{661B64C8-5E88-4714-ACBF-B22A903173D9}"/>
              </a:ext>
            </a:extLst>
          </p:cNvPr>
          <p:cNvGrpSpPr>
            <a:grpSpLocks/>
          </p:cNvGrpSpPr>
          <p:nvPr/>
        </p:nvGrpSpPr>
        <p:grpSpPr bwMode="auto">
          <a:xfrm>
            <a:off x="8220912" y="6075900"/>
            <a:ext cx="70024" cy="21991"/>
            <a:chOff x="614" y="2568"/>
            <a:chExt cx="725" cy="139"/>
          </a:xfrm>
        </p:grpSpPr>
        <p:sp>
          <p:nvSpPr>
            <p:cNvPr id="1005" name="AutoShape 999">
              <a:extLst>
                <a:ext uri="{FF2B5EF4-FFF2-40B4-BE49-F238E27FC236}">
                  <a16:creationId xmlns:a16="http://schemas.microsoft.com/office/drawing/2014/main" id="{8EEB0A52-7545-4366-9AAA-F225E2E25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06" name="AutoShape 1000">
              <a:extLst>
                <a:ext uri="{FF2B5EF4-FFF2-40B4-BE49-F238E27FC236}">
                  <a16:creationId xmlns:a16="http://schemas.microsoft.com/office/drawing/2014/main" id="{E35FECE8-4A79-483E-9C1B-D9FBA7F22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07" name="Freeform 1001">
            <a:extLst>
              <a:ext uri="{FF2B5EF4-FFF2-40B4-BE49-F238E27FC236}">
                <a16:creationId xmlns:a16="http://schemas.microsoft.com/office/drawing/2014/main" id="{D9399EEC-BA85-4DE4-B29D-73935BC0705C}"/>
              </a:ext>
            </a:extLst>
          </p:cNvPr>
          <p:cNvSpPr>
            <a:spLocks/>
          </p:cNvSpPr>
          <p:nvPr/>
        </p:nvSpPr>
        <p:spPr bwMode="auto">
          <a:xfrm>
            <a:off x="8287447" y="603614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08" name="Group 1002">
            <a:extLst>
              <a:ext uri="{FF2B5EF4-FFF2-40B4-BE49-F238E27FC236}">
                <a16:creationId xmlns:a16="http://schemas.microsoft.com/office/drawing/2014/main" id="{615626A0-DA44-498A-A675-E4C855011AA1}"/>
              </a:ext>
            </a:extLst>
          </p:cNvPr>
          <p:cNvGrpSpPr>
            <a:grpSpLocks/>
          </p:cNvGrpSpPr>
          <p:nvPr/>
        </p:nvGrpSpPr>
        <p:grpSpPr bwMode="auto">
          <a:xfrm>
            <a:off x="8221393" y="6032209"/>
            <a:ext cx="70024" cy="20243"/>
            <a:chOff x="614" y="2568"/>
            <a:chExt cx="725" cy="139"/>
          </a:xfrm>
        </p:grpSpPr>
        <p:sp>
          <p:nvSpPr>
            <p:cNvPr id="1009" name="AutoShape 1003">
              <a:extLst>
                <a:ext uri="{FF2B5EF4-FFF2-40B4-BE49-F238E27FC236}">
                  <a16:creationId xmlns:a16="http://schemas.microsoft.com/office/drawing/2014/main" id="{BD8C0B7B-8CB8-47D5-AE9F-16E858725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10" name="AutoShape 1004">
              <a:extLst>
                <a:ext uri="{FF2B5EF4-FFF2-40B4-BE49-F238E27FC236}">
                  <a16:creationId xmlns:a16="http://schemas.microsoft.com/office/drawing/2014/main" id="{2FE0736F-4A10-4934-9BE6-A25C069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11" name="Rectangle 1005">
            <a:extLst>
              <a:ext uri="{FF2B5EF4-FFF2-40B4-BE49-F238E27FC236}">
                <a16:creationId xmlns:a16="http://schemas.microsoft.com/office/drawing/2014/main" id="{11FD4A76-536B-48B4-AE13-F0D6D5671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393" y="590142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2" name="Freeform 1006">
            <a:extLst>
              <a:ext uri="{FF2B5EF4-FFF2-40B4-BE49-F238E27FC236}">
                <a16:creationId xmlns:a16="http://schemas.microsoft.com/office/drawing/2014/main" id="{5EFAF351-88C8-4C66-AC96-41F4346EBA1C}"/>
              </a:ext>
            </a:extLst>
          </p:cNvPr>
          <p:cNvSpPr>
            <a:spLocks/>
          </p:cNvSpPr>
          <p:nvPr/>
        </p:nvSpPr>
        <p:spPr bwMode="auto">
          <a:xfrm>
            <a:off x="8290334" y="598560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" name="Freeform 1007">
            <a:extLst>
              <a:ext uri="{FF2B5EF4-FFF2-40B4-BE49-F238E27FC236}">
                <a16:creationId xmlns:a16="http://schemas.microsoft.com/office/drawing/2014/main" id="{670E4168-C1E1-4FC9-A5EE-358BCDB6642D}"/>
              </a:ext>
            </a:extLst>
          </p:cNvPr>
          <p:cNvSpPr>
            <a:spLocks/>
          </p:cNvSpPr>
          <p:nvPr/>
        </p:nvSpPr>
        <p:spPr bwMode="auto">
          <a:xfrm>
            <a:off x="8290695" y="593798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" name="Oval 1008">
            <a:extLst>
              <a:ext uri="{FF2B5EF4-FFF2-40B4-BE49-F238E27FC236}">
                <a16:creationId xmlns:a16="http://schemas.microsoft.com/office/drawing/2014/main" id="{E6E544AF-459E-4ECB-BBF0-52D7DC3B0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758" y="621920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5" name="Freeform 1009">
            <a:extLst>
              <a:ext uri="{FF2B5EF4-FFF2-40B4-BE49-F238E27FC236}">
                <a16:creationId xmlns:a16="http://schemas.microsoft.com/office/drawing/2014/main" id="{7D89FA29-EA35-4DF8-A32D-2E9679D386AA}"/>
              </a:ext>
            </a:extLst>
          </p:cNvPr>
          <p:cNvSpPr>
            <a:spLocks/>
          </p:cNvSpPr>
          <p:nvPr/>
        </p:nvSpPr>
        <p:spPr bwMode="auto">
          <a:xfrm>
            <a:off x="8289131" y="621964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6" name="AutoShape 1010">
            <a:extLst>
              <a:ext uri="{FF2B5EF4-FFF2-40B4-BE49-F238E27FC236}">
                <a16:creationId xmlns:a16="http://schemas.microsoft.com/office/drawing/2014/main" id="{6576329E-DDCB-4969-8E4F-71E95C47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324" y="622852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7" name="AutoShape 1011">
            <a:extLst>
              <a:ext uri="{FF2B5EF4-FFF2-40B4-BE49-F238E27FC236}">
                <a16:creationId xmlns:a16="http://schemas.microsoft.com/office/drawing/2014/main" id="{AB89AD4F-4B16-46E8-8E31-5614010BF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746" y="623420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8" name="Oval 1012">
            <a:extLst>
              <a:ext uri="{FF2B5EF4-FFF2-40B4-BE49-F238E27FC236}">
                <a16:creationId xmlns:a16="http://schemas.microsoft.com/office/drawing/2014/main" id="{45ABD8DE-8094-4B4E-AFE3-21EE5C456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657" y="618585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9" name="Oval 1013">
            <a:extLst>
              <a:ext uri="{FF2B5EF4-FFF2-40B4-BE49-F238E27FC236}">
                <a16:creationId xmlns:a16="http://schemas.microsoft.com/office/drawing/2014/main" id="{83BBE9FC-2BC0-4BA6-BBB6-441EB4186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314" y="618585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0" name="Oval 1014">
            <a:extLst>
              <a:ext uri="{FF2B5EF4-FFF2-40B4-BE49-F238E27FC236}">
                <a16:creationId xmlns:a16="http://schemas.microsoft.com/office/drawing/2014/main" id="{7E7ACED0-92F5-401B-AEA1-4A6E964D5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648" y="618585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21" name="Rectangle 1015">
            <a:extLst>
              <a:ext uri="{FF2B5EF4-FFF2-40B4-BE49-F238E27FC236}">
                <a16:creationId xmlns:a16="http://schemas.microsoft.com/office/drawing/2014/main" id="{EA45ED25-D83E-44AD-9FD8-78F9757C6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0857" y="610648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A3290C97-FDC2-467B-A576-8DAD58F1FC37}"/>
              </a:ext>
            </a:extLst>
          </p:cNvPr>
          <p:cNvSpPr/>
          <p:nvPr/>
        </p:nvSpPr>
        <p:spPr>
          <a:xfrm>
            <a:off x="4671363" y="163095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62211B6D-216D-482A-B553-760107B64F09}"/>
              </a:ext>
            </a:extLst>
          </p:cNvPr>
          <p:cNvGrpSpPr/>
          <p:nvPr/>
        </p:nvGrpSpPr>
        <p:grpSpPr>
          <a:xfrm>
            <a:off x="5811771" y="2079211"/>
            <a:ext cx="2755429" cy="4250670"/>
            <a:chOff x="7680324" y="1814171"/>
            <a:chExt cx="2755429" cy="4250670"/>
          </a:xfrm>
        </p:grpSpPr>
        <p:grpSp>
          <p:nvGrpSpPr>
            <p:cNvPr id="1024" name="Group 652">
              <a:extLst>
                <a:ext uri="{FF2B5EF4-FFF2-40B4-BE49-F238E27FC236}">
                  <a16:creationId xmlns:a16="http://schemas.microsoft.com/office/drawing/2014/main" id="{F3968928-3AC4-482D-B7FC-660909516F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1031" name="Picture 653" descr="iphone_stylized_small">
                <a:extLst>
                  <a:ext uri="{FF2B5EF4-FFF2-40B4-BE49-F238E27FC236}">
                    <a16:creationId xmlns:a16="http://schemas.microsoft.com/office/drawing/2014/main" id="{E297F49C-0765-46F4-A636-1842E433B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654" descr="antenna_radiation_stylized">
                <a:extLst>
                  <a:ext uri="{FF2B5EF4-FFF2-40B4-BE49-F238E27FC236}">
                    <a16:creationId xmlns:a16="http://schemas.microsoft.com/office/drawing/2014/main" id="{15AA3525-7EEB-440B-8051-A20134D98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25" name="Group 590">
              <a:extLst>
                <a:ext uri="{FF2B5EF4-FFF2-40B4-BE49-F238E27FC236}">
                  <a16:creationId xmlns:a16="http://schemas.microsoft.com/office/drawing/2014/main" id="{F42520A5-271E-4297-8044-AAF6D9C19B2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1029" name="Picture 591" descr="desktop_computer_stylized_medium">
                <a:extLst>
                  <a:ext uri="{FF2B5EF4-FFF2-40B4-BE49-F238E27FC236}">
                    <a16:creationId xmlns:a16="http://schemas.microsoft.com/office/drawing/2014/main" id="{4FBFF649-12B9-4D5F-876D-31D964DF9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0" name="Freeform 592">
                <a:extLst>
                  <a:ext uri="{FF2B5EF4-FFF2-40B4-BE49-F238E27FC236}">
                    <a16:creationId xmlns:a16="http://schemas.microsoft.com/office/drawing/2014/main" id="{05E9E3F2-EC3E-4BF2-BE77-C94BBD1A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6D83400C-B0B0-4018-A95F-5B3781E82308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52377843-8BFB-4B91-A824-B76F0CF0C07D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48E2D336-9E14-422C-90D8-03F698C4F787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3" name="Line 913">
            <a:extLst>
              <a:ext uri="{FF2B5EF4-FFF2-40B4-BE49-F238E27FC236}">
                <a16:creationId xmlns:a16="http://schemas.microsoft.com/office/drawing/2014/main" id="{CC5F23A1-EAD7-4911-BC1E-209486B97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0491" y="2607422"/>
            <a:ext cx="7403" cy="277290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Line 911">
            <a:extLst>
              <a:ext uri="{FF2B5EF4-FFF2-40B4-BE49-F238E27FC236}">
                <a16:creationId xmlns:a16="http://schemas.microsoft.com/office/drawing/2014/main" id="{6198F938-9013-4DCB-BD27-9614DDEDD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1897" y="256300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5" name="Content Placeholder 3">
            <a:extLst>
              <a:ext uri="{FF2B5EF4-FFF2-40B4-BE49-F238E27FC236}">
                <a16:creationId xmlns:a16="http://schemas.microsoft.com/office/drawing/2014/main" id="{5E7EB041-E0C0-44E8-8815-CF6921392DF6}"/>
              </a:ext>
            </a:extLst>
          </p:cNvPr>
          <p:cNvSpPr txBox="1">
            <a:spLocks/>
          </p:cNvSpPr>
          <p:nvPr/>
        </p:nvSpPr>
        <p:spPr>
          <a:xfrm>
            <a:off x="278296" y="1525386"/>
            <a:ext cx="4956997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server: 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always-on host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permanent IP address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often in data centers, for scaling</a:t>
            </a:r>
          </a:p>
          <a:p>
            <a:pPr>
              <a:spcBef>
                <a:spcPct val="750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clients: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contact, communicate with server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may be intermittently connected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may have dynamic IP addresses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do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not</a:t>
            </a:r>
            <a:r>
              <a:rPr lang="en-US" altLang="en-US" sz="2400" dirty="0">
                <a:ea typeface="ＭＳ Ｐゴシック" panose="020B0600070205080204" pitchFamily="34" charset="-128"/>
              </a:rPr>
              <a:t> communicate directly with each other</a:t>
            </a:r>
          </a:p>
          <a:p>
            <a:r>
              <a:rPr lang="en-US" sz="2400" dirty="0"/>
              <a:t>examples: HTTP, IMAP, FTP</a:t>
            </a:r>
          </a:p>
        </p:txBody>
      </p:sp>
      <p:grpSp>
        <p:nvGrpSpPr>
          <p:cNvPr id="1036" name="Group 950">
            <a:extLst>
              <a:ext uri="{FF2B5EF4-FFF2-40B4-BE49-F238E27FC236}">
                <a16:creationId xmlns:a16="http://schemas.microsoft.com/office/drawing/2014/main" id="{D89A160D-5062-4857-98E4-E17C0C7FE918}"/>
              </a:ext>
            </a:extLst>
          </p:cNvPr>
          <p:cNvGrpSpPr>
            <a:grpSpLocks/>
          </p:cNvGrpSpPr>
          <p:nvPr/>
        </p:nvGrpSpPr>
        <p:grpSpPr bwMode="auto">
          <a:xfrm>
            <a:off x="8133955" y="5881440"/>
            <a:ext cx="214974" cy="403920"/>
            <a:chOff x="4140" y="429"/>
            <a:chExt cx="1425" cy="2396"/>
          </a:xfrm>
        </p:grpSpPr>
        <p:sp>
          <p:nvSpPr>
            <p:cNvPr id="1037" name="Freeform 951">
              <a:extLst>
                <a:ext uri="{FF2B5EF4-FFF2-40B4-BE49-F238E27FC236}">
                  <a16:creationId xmlns:a16="http://schemas.microsoft.com/office/drawing/2014/main" id="{498A4944-ACAE-42BF-8301-086B2832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Rectangle 952">
              <a:extLst>
                <a:ext uri="{FF2B5EF4-FFF2-40B4-BE49-F238E27FC236}">
                  <a16:creationId xmlns:a16="http://schemas.microsoft.com/office/drawing/2014/main" id="{9972F340-18B8-4C36-AC09-387C73D10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39" name="Freeform 953">
              <a:extLst>
                <a:ext uri="{FF2B5EF4-FFF2-40B4-BE49-F238E27FC236}">
                  <a16:creationId xmlns:a16="http://schemas.microsoft.com/office/drawing/2014/main" id="{84F1233F-FF06-48D5-B837-592DC6178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954">
              <a:extLst>
                <a:ext uri="{FF2B5EF4-FFF2-40B4-BE49-F238E27FC236}">
                  <a16:creationId xmlns:a16="http://schemas.microsoft.com/office/drawing/2014/main" id="{8686D559-54CC-43DE-9B45-5A40DCFF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Rectangle 955">
              <a:extLst>
                <a:ext uri="{FF2B5EF4-FFF2-40B4-BE49-F238E27FC236}">
                  <a16:creationId xmlns:a16="http://schemas.microsoft.com/office/drawing/2014/main" id="{54185912-CD95-49EF-999D-FA9CBE26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2" name="Group 956">
              <a:extLst>
                <a:ext uri="{FF2B5EF4-FFF2-40B4-BE49-F238E27FC236}">
                  <a16:creationId xmlns:a16="http://schemas.microsoft.com/office/drawing/2014/main" id="{8BCF39F8-FC9E-485D-9FF2-9A8B843CA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7" name="AutoShape 957">
                <a:extLst>
                  <a:ext uri="{FF2B5EF4-FFF2-40B4-BE49-F238E27FC236}">
                    <a16:creationId xmlns:a16="http://schemas.microsoft.com/office/drawing/2014/main" id="{EA5C2F45-EC17-4AE5-9D9B-C229C4CB9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8" name="AutoShape 958">
                <a:extLst>
                  <a:ext uri="{FF2B5EF4-FFF2-40B4-BE49-F238E27FC236}">
                    <a16:creationId xmlns:a16="http://schemas.microsoft.com/office/drawing/2014/main" id="{AFB30B07-B1FA-4FF3-8C28-CCD11FD13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3" name="Rectangle 959">
              <a:extLst>
                <a:ext uri="{FF2B5EF4-FFF2-40B4-BE49-F238E27FC236}">
                  <a16:creationId xmlns:a16="http://schemas.microsoft.com/office/drawing/2014/main" id="{7E675A84-6284-4DE8-8A29-F2BCEA5C4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4" name="Group 960">
              <a:extLst>
                <a:ext uri="{FF2B5EF4-FFF2-40B4-BE49-F238E27FC236}">
                  <a16:creationId xmlns:a16="http://schemas.microsoft.com/office/drawing/2014/main" id="{2344927F-5F73-45F4-A7AB-F37CA916D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65" name="AutoShape 961">
                <a:extLst>
                  <a:ext uri="{FF2B5EF4-FFF2-40B4-BE49-F238E27FC236}">
                    <a16:creationId xmlns:a16="http://schemas.microsoft.com/office/drawing/2014/main" id="{7AAD37CB-7D7B-44A3-8AE6-2BB27CF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6" name="AutoShape 962">
                <a:extLst>
                  <a:ext uri="{FF2B5EF4-FFF2-40B4-BE49-F238E27FC236}">
                    <a16:creationId xmlns:a16="http://schemas.microsoft.com/office/drawing/2014/main" id="{95196CE1-7E9F-4CF4-8EB9-9950748FD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5" name="Rectangle 963">
              <a:extLst>
                <a:ext uri="{FF2B5EF4-FFF2-40B4-BE49-F238E27FC236}">
                  <a16:creationId xmlns:a16="http://schemas.microsoft.com/office/drawing/2014/main" id="{A63ABF7D-DA6C-466D-BD0F-564019B1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46" name="Rectangle 964">
              <a:extLst>
                <a:ext uri="{FF2B5EF4-FFF2-40B4-BE49-F238E27FC236}">
                  <a16:creationId xmlns:a16="http://schemas.microsoft.com/office/drawing/2014/main" id="{0029EE61-E561-4ABF-AA0C-76E21C96D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7" name="Group 965">
              <a:extLst>
                <a:ext uri="{FF2B5EF4-FFF2-40B4-BE49-F238E27FC236}">
                  <a16:creationId xmlns:a16="http://schemas.microsoft.com/office/drawing/2014/main" id="{8A148473-F456-49BD-8160-4D82BFCA8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63" name="AutoShape 966">
                <a:extLst>
                  <a:ext uri="{FF2B5EF4-FFF2-40B4-BE49-F238E27FC236}">
                    <a16:creationId xmlns:a16="http://schemas.microsoft.com/office/drawing/2014/main" id="{592F7464-3726-4F70-BBA7-FDBB05D92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4" name="AutoShape 967">
                <a:extLst>
                  <a:ext uri="{FF2B5EF4-FFF2-40B4-BE49-F238E27FC236}">
                    <a16:creationId xmlns:a16="http://schemas.microsoft.com/office/drawing/2014/main" id="{B791BA13-1FD7-4C6F-9FEE-5659A1D1E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8" name="Freeform 968">
              <a:extLst>
                <a:ext uri="{FF2B5EF4-FFF2-40B4-BE49-F238E27FC236}">
                  <a16:creationId xmlns:a16="http://schemas.microsoft.com/office/drawing/2014/main" id="{5DF4CC90-DA92-4D95-94AC-A8C6E3684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9" name="Group 969">
              <a:extLst>
                <a:ext uri="{FF2B5EF4-FFF2-40B4-BE49-F238E27FC236}">
                  <a16:creationId xmlns:a16="http://schemas.microsoft.com/office/drawing/2014/main" id="{95DE9D24-D38B-473E-B093-B2FCF6D23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61" name="AutoShape 970">
                <a:extLst>
                  <a:ext uri="{FF2B5EF4-FFF2-40B4-BE49-F238E27FC236}">
                    <a16:creationId xmlns:a16="http://schemas.microsoft.com/office/drawing/2014/main" id="{BF7120E9-C76D-4735-9E2F-BD92ECE31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2" name="AutoShape 971">
                <a:extLst>
                  <a:ext uri="{FF2B5EF4-FFF2-40B4-BE49-F238E27FC236}">
                    <a16:creationId xmlns:a16="http://schemas.microsoft.com/office/drawing/2014/main" id="{9B93422D-6498-4D35-A0D8-9482DAEE7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50" name="Rectangle 972">
              <a:extLst>
                <a:ext uri="{FF2B5EF4-FFF2-40B4-BE49-F238E27FC236}">
                  <a16:creationId xmlns:a16="http://schemas.microsoft.com/office/drawing/2014/main" id="{BA6C5BA2-81F1-4578-A29A-F8FE6B23B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1" name="Freeform 973">
              <a:extLst>
                <a:ext uri="{FF2B5EF4-FFF2-40B4-BE49-F238E27FC236}">
                  <a16:creationId xmlns:a16="http://schemas.microsoft.com/office/drawing/2014/main" id="{7530B08F-F80A-46B7-B92F-96A617D41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974">
              <a:extLst>
                <a:ext uri="{FF2B5EF4-FFF2-40B4-BE49-F238E27FC236}">
                  <a16:creationId xmlns:a16="http://schemas.microsoft.com/office/drawing/2014/main" id="{29D0766F-53DF-4A58-B7D5-9798ADE4D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Oval 975">
              <a:extLst>
                <a:ext uri="{FF2B5EF4-FFF2-40B4-BE49-F238E27FC236}">
                  <a16:creationId xmlns:a16="http://schemas.microsoft.com/office/drawing/2014/main" id="{A79435E2-D26D-41BB-93A1-AA89A557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4" name="Freeform 976">
              <a:extLst>
                <a:ext uri="{FF2B5EF4-FFF2-40B4-BE49-F238E27FC236}">
                  <a16:creationId xmlns:a16="http://schemas.microsoft.com/office/drawing/2014/main" id="{9D1CBE87-F6DC-458F-B0CC-FA26A6C7A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AutoShape 977">
              <a:extLst>
                <a:ext uri="{FF2B5EF4-FFF2-40B4-BE49-F238E27FC236}">
                  <a16:creationId xmlns:a16="http://schemas.microsoft.com/office/drawing/2014/main" id="{C590E252-1D11-44C6-8332-1101C2606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6" name="AutoShape 978">
              <a:extLst>
                <a:ext uri="{FF2B5EF4-FFF2-40B4-BE49-F238E27FC236}">
                  <a16:creationId xmlns:a16="http://schemas.microsoft.com/office/drawing/2014/main" id="{CF474D9E-4BEE-4CBD-B268-E2FBAC4CE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7" name="Oval 979">
              <a:extLst>
                <a:ext uri="{FF2B5EF4-FFF2-40B4-BE49-F238E27FC236}">
                  <a16:creationId xmlns:a16="http://schemas.microsoft.com/office/drawing/2014/main" id="{E0E9189B-3940-4430-A1A7-5F4A05198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8" name="Oval 980">
              <a:extLst>
                <a:ext uri="{FF2B5EF4-FFF2-40B4-BE49-F238E27FC236}">
                  <a16:creationId xmlns:a16="http://schemas.microsoft.com/office/drawing/2014/main" id="{B4A9CAC6-F8CE-4F9F-8BB3-D3055425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9" name="Oval 981">
              <a:extLst>
                <a:ext uri="{FF2B5EF4-FFF2-40B4-BE49-F238E27FC236}">
                  <a16:creationId xmlns:a16="http://schemas.microsoft.com/office/drawing/2014/main" id="{A77E45C0-07D3-4EA6-B57A-D82A7C819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60" name="Rectangle 982">
              <a:extLst>
                <a:ext uri="{FF2B5EF4-FFF2-40B4-BE49-F238E27FC236}">
                  <a16:creationId xmlns:a16="http://schemas.microsoft.com/office/drawing/2014/main" id="{252D1F20-7DEC-49CA-B4C1-7427D9F7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0372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2.1 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2.6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492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FTP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10D0AF5-2639-4BEC-84C8-C60B80E2BE7F}"/>
              </a:ext>
            </a:extLst>
          </p:cNvPr>
          <p:cNvSpPr txBox="1">
            <a:spLocks noChangeArrowheads="1"/>
          </p:cNvSpPr>
          <p:nvPr/>
        </p:nvSpPr>
        <p:spPr>
          <a:xfrm>
            <a:off x="228599" y="1523806"/>
            <a:ext cx="99888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File Transfer Protocol (FTP) - u</a:t>
            </a:r>
            <a:r>
              <a:rPr lang="en-US" sz="2400" dirty="0">
                <a:ea typeface="ＭＳ Ｐゴシック" panose="020B0600070205080204" pitchFamily="34" charset="-128"/>
              </a:rPr>
              <a:t>sed to exchange large files on the internet TCP</a:t>
            </a:r>
          </a:p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Invoked from the command prompt or some GUI.</a:t>
            </a:r>
          </a:p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Allows to update (delete, rename, move, and copy) files at a server.</a:t>
            </a:r>
          </a:p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Data connection (Port No. 20) &amp; Control connection (Port No. 21)</a:t>
            </a:r>
          </a:p>
          <a:p>
            <a:pPr indent="-295275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132ACBC-0556-42E8-A257-2D34F5098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2889" r="4620" b="14239"/>
          <a:stretch/>
        </p:blipFill>
        <p:spPr bwMode="auto">
          <a:xfrm>
            <a:off x="698512" y="3738818"/>
            <a:ext cx="664847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479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D334A-3B11-4D7C-8497-3EDD75A8F18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SMTP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71197B2-129A-4676-BE31-24DE6D682B53}"/>
              </a:ext>
            </a:extLst>
          </p:cNvPr>
          <p:cNvSpPr txBox="1">
            <a:spLocks noChangeArrowheads="1"/>
          </p:cNvSpPr>
          <p:nvPr/>
        </p:nvSpPr>
        <p:spPr>
          <a:xfrm>
            <a:off x="228598" y="1523806"/>
            <a:ext cx="967077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b="1" dirty="0"/>
              <a:t>Simple Mail Transfer Protocol</a:t>
            </a:r>
            <a:r>
              <a:rPr lang="en-US" sz="2400" dirty="0"/>
              <a:t> - an internet standard for e-mail Transmission.</a:t>
            </a:r>
          </a:p>
          <a:p>
            <a:pPr indent="-295275"/>
            <a:r>
              <a:rPr lang="en-US" sz="2400" dirty="0"/>
              <a:t>Connections are secured with SSL (Secure Socket Layer).</a:t>
            </a:r>
          </a:p>
          <a:p>
            <a:pPr indent="-295275"/>
            <a:r>
              <a:rPr lang="en-US" sz="2400" dirty="0"/>
              <a:t>Messages are stored and then forwarded to the destination (relay).</a:t>
            </a:r>
          </a:p>
          <a:p>
            <a:pPr indent="-295275"/>
            <a:r>
              <a:rPr lang="en-US" sz="2400" dirty="0"/>
              <a:t>SMTP uses a port number 25 of TCP.</a:t>
            </a:r>
          </a:p>
          <a:p>
            <a:pPr indent="-295275"/>
            <a:endParaRPr lang="en-US" altLang="en-US" sz="2400" dirty="0"/>
          </a:p>
          <a:p>
            <a:pPr indent="-295275"/>
            <a:endParaRPr lang="en-US" altLang="en-US" sz="2400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0264EB4-7B23-41A8-AF8F-6A61EFD7A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0" r="1906" b="7187"/>
          <a:stretch/>
        </p:blipFill>
        <p:spPr bwMode="auto">
          <a:xfrm>
            <a:off x="755183" y="3847906"/>
            <a:ext cx="7233152" cy="25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054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DHCP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944997B-4967-4937-8911-640E205998BC}"/>
              </a:ext>
            </a:extLst>
          </p:cNvPr>
          <p:cNvSpPr txBox="1">
            <a:spLocks noChangeArrowheads="1"/>
          </p:cNvSpPr>
          <p:nvPr/>
        </p:nvSpPr>
        <p:spPr>
          <a:xfrm>
            <a:off x="228599" y="1523806"/>
            <a:ext cx="99888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b="1" dirty="0"/>
              <a:t>Dynamic Host Configuration Protocol</a:t>
            </a:r>
            <a:r>
              <a:rPr lang="en-US" sz="2400" dirty="0"/>
              <a:t> - assign IP addresses to computers in a network dynamically.</a:t>
            </a:r>
          </a:p>
          <a:p>
            <a:pPr indent="-295275"/>
            <a:r>
              <a:rPr lang="en-US" altLang="en-US" sz="2400" dirty="0"/>
              <a:t>IP addresses may change even when computer is in network (DHCP leases).</a:t>
            </a:r>
          </a:p>
          <a:p>
            <a:pPr indent="-295275"/>
            <a:r>
              <a:rPr lang="en-US" sz="2400" dirty="0"/>
              <a:t>DHCP port number for server is 67 and for the client is 68.</a:t>
            </a:r>
          </a:p>
          <a:p>
            <a:pPr indent="-295275"/>
            <a:r>
              <a:rPr lang="en-US" sz="2400" dirty="0"/>
              <a:t>A client-server model &amp; based on </a:t>
            </a:r>
            <a:r>
              <a:rPr lang="en-US" sz="2400" b="1" dirty="0"/>
              <a:t>discovery, offer, request, and ACK</a:t>
            </a:r>
            <a:r>
              <a:rPr lang="en-US" sz="2400" dirty="0"/>
              <a:t>.</a:t>
            </a:r>
          </a:p>
          <a:p>
            <a:pPr indent="-295275"/>
            <a:r>
              <a:rPr lang="en-US" sz="2400" dirty="0"/>
              <a:t>Includes subnet mask, DNS server address, default gateway</a:t>
            </a:r>
          </a:p>
          <a:p>
            <a:pPr indent="-295275"/>
            <a:endParaRPr lang="en-US" altLang="en-US" sz="2400" dirty="0"/>
          </a:p>
          <a:p>
            <a:pPr indent="-295275"/>
            <a:endParaRPr lang="en-US" alt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AB5A9C-58AA-4976-8828-3AA42FC1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" y="4200999"/>
            <a:ext cx="69342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34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BAFC6-E4FF-4C2D-88B3-F3F14BCC868C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SNMP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78C100-7F5F-4B74-AABA-51FD0E09E063}"/>
              </a:ext>
            </a:extLst>
          </p:cNvPr>
          <p:cNvSpPr txBox="1">
            <a:spLocks noChangeArrowheads="1"/>
          </p:cNvSpPr>
          <p:nvPr/>
        </p:nvSpPr>
        <p:spPr>
          <a:xfrm>
            <a:off x="43072" y="1523806"/>
            <a:ext cx="414461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b="1" dirty="0"/>
              <a:t>Simple Network Management Protocol</a:t>
            </a:r>
            <a:r>
              <a:rPr lang="en-US" sz="2400" dirty="0"/>
              <a:t> - exchange management information between network devices.</a:t>
            </a:r>
          </a:p>
          <a:p>
            <a:pPr indent="-295275"/>
            <a:r>
              <a:rPr lang="en-US" altLang="en-US" sz="2400" dirty="0"/>
              <a:t>Basic components &amp; functionalities</a:t>
            </a:r>
          </a:p>
          <a:p>
            <a:pPr lvl="1" indent="-295275"/>
            <a:r>
              <a:rPr lang="en-US" altLang="en-US" sz="2000" dirty="0"/>
              <a:t>SNMP Manager</a:t>
            </a:r>
          </a:p>
          <a:p>
            <a:pPr lvl="1" indent="-295275"/>
            <a:r>
              <a:rPr lang="en-US" altLang="en-US" sz="2000" dirty="0"/>
              <a:t>Managed Devices</a:t>
            </a:r>
          </a:p>
          <a:p>
            <a:pPr lvl="1" indent="-295275"/>
            <a:r>
              <a:rPr lang="en-US" altLang="en-US" sz="2000" dirty="0"/>
              <a:t>SNMP Agents</a:t>
            </a:r>
          </a:p>
          <a:p>
            <a:pPr lvl="1" indent="-295275"/>
            <a:r>
              <a:rPr lang="en-US" altLang="en-US" sz="2000" dirty="0"/>
              <a:t>MIB (Management Information Base)</a:t>
            </a:r>
            <a:endParaRPr lang="en-US" altLang="en-US" sz="1600" dirty="0"/>
          </a:p>
          <a:p>
            <a:pPr indent="-295275"/>
            <a:endParaRPr lang="en-US" altLang="en-US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9F61D76-D55F-43F2-913C-6DF37139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88" y="1398487"/>
            <a:ext cx="5108299" cy="53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412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A6026-093A-45BA-BEE7-A6E5885EBF5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– Telnet &amp; SSH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B7F759E-7CDB-4883-95D4-E7A8157F432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523806"/>
            <a:ext cx="381331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dirty="0"/>
              <a:t>Allows a user to communicate with a remote device.</a:t>
            </a:r>
          </a:p>
          <a:p>
            <a:pPr indent="-295275"/>
            <a:r>
              <a:rPr lang="en-US" sz="2400" dirty="0"/>
              <a:t>Used mostly by network admin to remotely access and manage devices. </a:t>
            </a:r>
          </a:p>
          <a:p>
            <a:pPr indent="-295275"/>
            <a:r>
              <a:rPr lang="en-US" altLang="en-US" sz="2400" dirty="0"/>
              <a:t>Telnet client and server installed – uses TCP port no. 23</a:t>
            </a:r>
          </a:p>
          <a:p>
            <a:pPr indent="-295275"/>
            <a:r>
              <a:rPr lang="en-US" altLang="en-US" sz="2400" dirty="0"/>
              <a:t>SSH – uses public key </a:t>
            </a:r>
            <a:r>
              <a:rPr lang="en-US" altLang="en-US" sz="2400" b="1" dirty="0"/>
              <a:t>encryption</a:t>
            </a:r>
            <a:r>
              <a:rPr lang="en-US" altLang="en-US" sz="2400" dirty="0"/>
              <a:t> &amp; </a:t>
            </a:r>
            <a:r>
              <a:rPr lang="en-US" sz="2400" dirty="0"/>
              <a:t>TCP port 22 by default.</a:t>
            </a:r>
            <a:endParaRPr lang="en-US" altLang="en-US" sz="2400" dirty="0"/>
          </a:p>
          <a:p>
            <a:pPr indent="-295275"/>
            <a:endParaRPr lang="en-US" altLang="en-US" sz="2400" dirty="0"/>
          </a:p>
        </p:txBody>
      </p:sp>
      <p:pic>
        <p:nvPicPr>
          <p:cNvPr id="5124" name="Picture 4" descr="Telnet client and server">
            <a:extLst>
              <a:ext uri="{FF2B5EF4-FFF2-40B4-BE49-F238E27FC236}">
                <a16:creationId xmlns:a16="http://schemas.microsoft.com/office/drawing/2014/main" id="{B1781B27-17A1-4648-A40D-2493FE57A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14" y="1523806"/>
            <a:ext cx="6149009" cy="207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5F36AC1-11FC-4D07-A889-B2F4C8A3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53" y="4109222"/>
            <a:ext cx="4950929" cy="24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952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 of Application Layer Protocols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B123FC6-3193-4443-9C50-6D1D4E13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8" y="1513221"/>
            <a:ext cx="9289774" cy="51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350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D9C65DB-09DA-41C5-AED3-577CC079181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00879" y="2173673"/>
            <a:ext cx="4652810" cy="4194034"/>
          </a:xfrm>
        </p:spPr>
        <p:txBody>
          <a:bodyPr>
            <a:normAutofit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/>
              <a:t>application architectures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client-server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P2P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/>
              <a:t>application service requirements:</a:t>
            </a:r>
          </a:p>
          <a:p>
            <a:pPr marL="682625" lvl="1" indent="-228600">
              <a:buFont typeface="Arial"/>
              <a:buChar char="•"/>
              <a:defRPr/>
            </a:pPr>
            <a:r>
              <a:rPr lang="en-US" sz="2000" dirty="0"/>
              <a:t>reliability, bandwidth, delay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/>
              <a:t>Internet transport service model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connection-oriented, reliable: TCP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unreliable, datagrams: UDP</a:t>
            </a:r>
            <a:endParaRPr lang="en-US" sz="18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3154E4C-103B-4E29-8087-382EAF61945F}"/>
              </a:ext>
            </a:extLst>
          </p:cNvPr>
          <p:cNvSpPr txBox="1">
            <a:spLocks noChangeArrowheads="1"/>
          </p:cNvSpPr>
          <p:nvPr/>
        </p:nvSpPr>
        <p:spPr>
          <a:xfrm>
            <a:off x="267528" y="1471584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our study of network application layer is now complete!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4505D01-B1B7-406C-989F-31605E8D2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06" y="2134496"/>
            <a:ext cx="465281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specific protocols:</a:t>
            </a:r>
          </a:p>
          <a:p>
            <a:pPr marL="681038" lvl="1" indent="-223838"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HTTP</a:t>
            </a:r>
          </a:p>
          <a:p>
            <a:pPr marL="681038" lvl="1" indent="-223838"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DNS</a:t>
            </a:r>
          </a:p>
          <a:p>
            <a:pPr marL="681038" lvl="1" indent="-223838"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P2P: BitTorrent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287338" indent="-287338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socket programming: </a:t>
            </a:r>
          </a:p>
          <a:p>
            <a:pPr>
              <a:buClr>
                <a:srgbClr val="000099"/>
              </a:buClr>
              <a:buSzPct val="100000"/>
              <a:buFont typeface="ZapfDingbats" charset="0"/>
              <a:buNone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TCP, UDP sockets</a:t>
            </a:r>
          </a:p>
        </p:txBody>
      </p:sp>
    </p:spTree>
    <p:extLst>
      <p:ext uri="{BB962C8B-B14F-4D97-AF65-F5344CB8AC3E}">
        <p14:creationId xmlns:p14="http://schemas.microsoft.com/office/powerpoint/2010/main" val="29632799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 (more)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617B818-205B-49A6-8443-73D469F4C740}"/>
              </a:ext>
            </a:extLst>
          </p:cNvPr>
          <p:cNvSpPr txBox="1">
            <a:spLocks noChangeArrowheads="1"/>
          </p:cNvSpPr>
          <p:nvPr/>
        </p:nvSpPr>
        <p:spPr>
          <a:xfrm>
            <a:off x="241026" y="1431828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Most importantly: learned about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protocols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E4C063A-2C01-4D56-89B6-5425D7763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4377" y="2109345"/>
            <a:ext cx="4515675" cy="4351338"/>
          </a:xfrm>
        </p:spPr>
        <p:txBody>
          <a:bodyPr>
            <a:normAutofit/>
          </a:bodyPr>
          <a:lstStyle/>
          <a:p>
            <a:pPr marL="287338" indent="-287338"/>
            <a:r>
              <a:rPr lang="en-US" altLang="en-US" sz="2400" dirty="0">
                <a:ea typeface="ＭＳ Ｐゴシック" panose="020B0600070205080204" pitchFamily="34" charset="-128"/>
              </a:rPr>
              <a:t>typical request/reply message exchange:</a:t>
            </a:r>
          </a:p>
          <a:p>
            <a:pPr marL="681038" lvl="1" indent="-223838"/>
            <a:r>
              <a:rPr lang="en-US" altLang="en-US" sz="2000" dirty="0">
                <a:ea typeface="ＭＳ Ｐゴシック" panose="020B0600070205080204" pitchFamily="34" charset="-128"/>
              </a:rPr>
              <a:t>client requests info or service</a:t>
            </a:r>
          </a:p>
          <a:p>
            <a:pPr marL="681038" lvl="1" indent="-223838"/>
            <a:r>
              <a:rPr lang="en-US" altLang="en-US" sz="2000" dirty="0">
                <a:ea typeface="ＭＳ Ｐゴシック" panose="020B0600070205080204" pitchFamily="34" charset="-128"/>
              </a:rPr>
              <a:t>server responds with data, status code</a:t>
            </a:r>
          </a:p>
          <a:p>
            <a:pPr marL="287338" indent="-287338"/>
            <a:r>
              <a:rPr lang="en-US" altLang="en-US" sz="2400" dirty="0">
                <a:ea typeface="ＭＳ Ｐゴシック" panose="020B0600070205080204" pitchFamily="34" charset="-128"/>
              </a:rPr>
              <a:t>message formats:</a:t>
            </a:r>
          </a:p>
          <a:p>
            <a:pPr marL="681038" lvl="1" indent="-223838"/>
            <a:r>
              <a:rPr lang="en-US" altLang="en-US" sz="20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headers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fields giving info about data</a:t>
            </a:r>
          </a:p>
          <a:p>
            <a:pPr marL="681038" lvl="1" indent="-223838"/>
            <a:r>
              <a:rPr lang="en-US" altLang="en-US" sz="20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data: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info(payload)  being communicated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B82A2AEE-BDA1-4DD4-89E8-CE5126564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6311" y="2054795"/>
            <a:ext cx="465480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altLang="en-US" sz="2400" dirty="0">
                <a:solidFill>
                  <a:srgbClr val="CC0000"/>
                </a:solidFill>
                <a:latin typeface="+mn-lt"/>
              </a:rPr>
              <a:t>important themes:</a:t>
            </a:r>
            <a:r>
              <a:rPr lang="en-US" altLang="en-US" dirty="0">
                <a:solidFill>
                  <a:srgbClr val="FF3300"/>
                </a:solidFill>
                <a:latin typeface="+mn-lt"/>
              </a:rPr>
              <a:t> 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centralized vs. decentralized 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stateless vs. stateful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scalability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reliable vs. unreliable message transfer 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ja-JP" sz="2400" dirty="0">
                <a:solidFill>
                  <a:srgbClr val="000000"/>
                </a:solidFill>
                <a:latin typeface="+mn-lt"/>
              </a:rPr>
              <a:t>“complexity at network edge”</a:t>
            </a:r>
            <a:endParaRPr lang="en-US" altLang="en-US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0367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sivaramane@pes.edu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80 6666 3333 Extn 834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496" y="469890"/>
            <a:ext cx="969644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Peer-to-Peer 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5" name="Freeform 370">
            <a:extLst>
              <a:ext uri="{FF2B5EF4-FFF2-40B4-BE49-F238E27FC236}">
                <a16:creationId xmlns:a16="http://schemas.microsoft.com/office/drawing/2014/main" id="{DEEB193A-2A9F-4785-97D5-DB9B1A7340A3}"/>
              </a:ext>
            </a:extLst>
          </p:cNvPr>
          <p:cNvSpPr/>
          <p:nvPr/>
        </p:nvSpPr>
        <p:spPr>
          <a:xfrm>
            <a:off x="6785332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417">
            <a:extLst>
              <a:ext uri="{FF2B5EF4-FFF2-40B4-BE49-F238E27FC236}">
                <a16:creationId xmlns:a16="http://schemas.microsoft.com/office/drawing/2014/main" id="{A02CA2AC-E82C-4BAE-BD93-700B12BE4ECF}"/>
              </a:ext>
            </a:extLst>
          </p:cNvPr>
          <p:cNvSpPr>
            <a:spLocks/>
          </p:cNvSpPr>
          <p:nvPr/>
        </p:nvSpPr>
        <p:spPr bwMode="auto">
          <a:xfrm>
            <a:off x="5074220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19">
            <a:extLst>
              <a:ext uri="{FF2B5EF4-FFF2-40B4-BE49-F238E27FC236}">
                <a16:creationId xmlns:a16="http://schemas.microsoft.com/office/drawing/2014/main" id="{E3042BB2-DA41-4B2E-8CF7-20EEAC1B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218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" name="AutoShape 420">
            <a:extLst>
              <a:ext uri="{FF2B5EF4-FFF2-40B4-BE49-F238E27FC236}">
                <a16:creationId xmlns:a16="http://schemas.microsoft.com/office/drawing/2014/main" id="{5BD574E9-59F1-41EE-95E4-A84320EBE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494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CC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Freeform 427">
            <a:extLst>
              <a:ext uri="{FF2B5EF4-FFF2-40B4-BE49-F238E27FC236}">
                <a16:creationId xmlns:a16="http://schemas.microsoft.com/office/drawing/2014/main" id="{3B4C0BCA-1200-4D77-909C-443DCD1996FD}"/>
              </a:ext>
            </a:extLst>
          </p:cNvPr>
          <p:cNvSpPr>
            <a:spLocks/>
          </p:cNvSpPr>
          <p:nvPr/>
        </p:nvSpPr>
        <p:spPr bwMode="auto">
          <a:xfrm>
            <a:off x="5512545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580">
            <a:extLst>
              <a:ext uri="{FF2B5EF4-FFF2-40B4-BE49-F238E27FC236}">
                <a16:creationId xmlns:a16="http://schemas.microsoft.com/office/drawing/2014/main" id="{21498421-7456-4C1D-B79D-C342998F2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9418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21" name="Text Box 580">
            <a:extLst>
              <a:ext uri="{FF2B5EF4-FFF2-40B4-BE49-F238E27FC236}">
                <a16:creationId xmlns:a16="http://schemas.microsoft.com/office/drawing/2014/main" id="{FDE652DA-CB99-4700-8EB2-F21528ED0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979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22" name="Text Box 580">
            <a:extLst>
              <a:ext uri="{FF2B5EF4-FFF2-40B4-BE49-F238E27FC236}">
                <a16:creationId xmlns:a16="http://schemas.microsoft.com/office/drawing/2014/main" id="{CDDBB889-A495-4D60-8745-BC17681A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7052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23" name="Freeform 371">
            <a:extLst>
              <a:ext uri="{FF2B5EF4-FFF2-40B4-BE49-F238E27FC236}">
                <a16:creationId xmlns:a16="http://schemas.microsoft.com/office/drawing/2014/main" id="{C3AE727D-DF39-49A1-8CD6-AA8E57411822}"/>
              </a:ext>
            </a:extLst>
          </p:cNvPr>
          <p:cNvSpPr/>
          <p:nvPr/>
        </p:nvSpPr>
        <p:spPr>
          <a:xfrm>
            <a:off x="8022290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94E2F-126E-4BEE-95D0-F17B39F58881}"/>
              </a:ext>
            </a:extLst>
          </p:cNvPr>
          <p:cNvGrpSpPr/>
          <p:nvPr/>
        </p:nvGrpSpPr>
        <p:grpSpPr>
          <a:xfrm>
            <a:off x="8637844" y="3928050"/>
            <a:ext cx="687393" cy="721548"/>
            <a:chOff x="5203089" y="1751190"/>
            <a:chExt cx="858331" cy="662414"/>
          </a:xfrm>
        </p:grpSpPr>
        <p:sp>
          <p:nvSpPr>
            <p:cNvPr id="25" name="Freeform 381">
              <a:extLst>
                <a:ext uri="{FF2B5EF4-FFF2-40B4-BE49-F238E27FC236}">
                  <a16:creationId xmlns:a16="http://schemas.microsoft.com/office/drawing/2014/main" id="{73BC5FB7-54B1-4D6E-A422-A57D37E2128A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82">
              <a:extLst>
                <a:ext uri="{FF2B5EF4-FFF2-40B4-BE49-F238E27FC236}">
                  <a16:creationId xmlns:a16="http://schemas.microsoft.com/office/drawing/2014/main" id="{94E831EA-3EFA-4EF0-9AD5-89D7C484602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2FDD15-7D99-4E5C-B16C-4887C62B6C1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28F884-F4AB-4371-B62D-DC451DD74139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1DCB96-D0A1-4C5F-9D99-0BEC994C0B9C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6D17DF-94EA-41FC-9FE5-63CE70576EE3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CBD6C0-BACF-4592-BE06-E1666E536D3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F31CED-B339-4C0D-8C71-6CDD0F9BA150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16153C-8222-4417-9EA6-B5BF0F895DF1}"/>
              </a:ext>
            </a:extLst>
          </p:cNvPr>
          <p:cNvGrpSpPr/>
          <p:nvPr/>
        </p:nvGrpSpPr>
        <p:grpSpPr>
          <a:xfrm>
            <a:off x="8571315" y="3194171"/>
            <a:ext cx="594613" cy="648336"/>
            <a:chOff x="5203089" y="1751190"/>
            <a:chExt cx="858331" cy="662414"/>
          </a:xfrm>
        </p:grpSpPr>
        <p:sp>
          <p:nvSpPr>
            <p:cNvPr id="34" name="Freeform 398">
              <a:extLst>
                <a:ext uri="{FF2B5EF4-FFF2-40B4-BE49-F238E27FC236}">
                  <a16:creationId xmlns:a16="http://schemas.microsoft.com/office/drawing/2014/main" id="{8B634328-B82C-4FC6-9EFA-119DBF8B2BF0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99">
              <a:extLst>
                <a:ext uri="{FF2B5EF4-FFF2-40B4-BE49-F238E27FC236}">
                  <a16:creationId xmlns:a16="http://schemas.microsoft.com/office/drawing/2014/main" id="{75F94035-E8FA-4E4D-ADB6-1C54F6158963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513799-CD54-4A25-9119-EF4343054BE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90C1FF-26A4-4715-9C32-59DE87C2BCD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29BC1B-0893-4162-AD14-0876B774D2BF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4A6A62-92A4-4B64-96D7-1D310D03A73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D1E152-4C39-418D-A500-408F96CECC0B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FAA129-50A4-4412-856D-FB9B4C8BF920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61">
            <a:extLst>
              <a:ext uri="{FF2B5EF4-FFF2-40B4-BE49-F238E27FC236}">
                <a16:creationId xmlns:a16="http://schemas.microsoft.com/office/drawing/2014/main" id="{CED4BF11-74A8-4309-B8B7-BB1396554D94}"/>
              </a:ext>
            </a:extLst>
          </p:cNvPr>
          <p:cNvSpPr/>
          <p:nvPr/>
        </p:nvSpPr>
        <p:spPr>
          <a:xfrm>
            <a:off x="7340957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A0417A-C4CD-4E55-815F-316300CD167F}"/>
              </a:ext>
            </a:extLst>
          </p:cNvPr>
          <p:cNvSpPr txBox="1"/>
          <p:nvPr/>
        </p:nvSpPr>
        <p:spPr>
          <a:xfrm>
            <a:off x="7227345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B85454-2DBE-4DCF-B889-A432BF0462C9}"/>
              </a:ext>
            </a:extLst>
          </p:cNvPr>
          <p:cNvSpPr/>
          <p:nvPr/>
        </p:nvSpPr>
        <p:spPr>
          <a:xfrm>
            <a:off x="7079212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66D4AD-804A-4D7B-8374-431DB6B5A798}"/>
              </a:ext>
            </a:extLst>
          </p:cNvPr>
          <p:cNvSpPr txBox="1"/>
          <p:nvPr/>
        </p:nvSpPr>
        <p:spPr>
          <a:xfrm>
            <a:off x="6566306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95D991-9796-4DD3-967F-D43830E36D49}"/>
              </a:ext>
            </a:extLst>
          </p:cNvPr>
          <p:cNvSpPr txBox="1"/>
          <p:nvPr/>
        </p:nvSpPr>
        <p:spPr>
          <a:xfrm>
            <a:off x="8717911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1AAADA-A4B8-47CA-8169-781CFD72896B}"/>
              </a:ext>
            </a:extLst>
          </p:cNvPr>
          <p:cNvSpPr txBox="1"/>
          <p:nvPr/>
        </p:nvSpPr>
        <p:spPr>
          <a:xfrm>
            <a:off x="7863162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29EAD3-9248-46D8-B7E5-3D4B7B1ED8DE}"/>
              </a:ext>
            </a:extLst>
          </p:cNvPr>
          <p:cNvCxnSpPr>
            <a:cxnSpLocks/>
          </p:cNvCxnSpPr>
          <p:nvPr/>
        </p:nvCxnSpPr>
        <p:spPr>
          <a:xfrm flipH="1" flipV="1">
            <a:off x="8360064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3BF14D-79F6-475E-8F58-A2501AD5E01A}"/>
              </a:ext>
            </a:extLst>
          </p:cNvPr>
          <p:cNvCxnSpPr>
            <a:cxnSpLocks/>
          </p:cNvCxnSpPr>
          <p:nvPr/>
        </p:nvCxnSpPr>
        <p:spPr>
          <a:xfrm flipH="1" flipV="1">
            <a:off x="8460979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D4362F-554B-4AF2-B22C-E8F07018060F}"/>
              </a:ext>
            </a:extLst>
          </p:cNvPr>
          <p:cNvCxnSpPr>
            <a:cxnSpLocks/>
          </p:cNvCxnSpPr>
          <p:nvPr/>
        </p:nvCxnSpPr>
        <p:spPr>
          <a:xfrm flipV="1">
            <a:off x="8437041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75A7C8-0B54-47CF-81AA-D2B88388A060}"/>
              </a:ext>
            </a:extLst>
          </p:cNvPr>
          <p:cNvCxnSpPr>
            <a:cxnSpLocks/>
          </p:cNvCxnSpPr>
          <p:nvPr/>
        </p:nvCxnSpPr>
        <p:spPr>
          <a:xfrm flipH="1" flipV="1">
            <a:off x="8370918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C3DB83-77A6-4AA3-828E-ED0B42C3495C}"/>
              </a:ext>
            </a:extLst>
          </p:cNvPr>
          <p:cNvCxnSpPr>
            <a:cxnSpLocks/>
          </p:cNvCxnSpPr>
          <p:nvPr/>
        </p:nvCxnSpPr>
        <p:spPr>
          <a:xfrm flipH="1" flipV="1">
            <a:off x="8350764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8F78EF-51F6-483D-B370-F6D0E3C8921C}"/>
              </a:ext>
            </a:extLst>
          </p:cNvPr>
          <p:cNvCxnSpPr>
            <a:cxnSpLocks/>
          </p:cNvCxnSpPr>
          <p:nvPr/>
        </p:nvCxnSpPr>
        <p:spPr>
          <a:xfrm flipH="1">
            <a:off x="7695339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5078FB-F815-477A-BC19-3DA896DD0AD9}"/>
              </a:ext>
            </a:extLst>
          </p:cNvPr>
          <p:cNvCxnSpPr>
            <a:cxnSpLocks/>
          </p:cNvCxnSpPr>
          <p:nvPr/>
        </p:nvCxnSpPr>
        <p:spPr>
          <a:xfrm flipH="1">
            <a:off x="7019760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147499-22E4-4B43-9630-A20EA5404E32}"/>
              </a:ext>
            </a:extLst>
          </p:cNvPr>
          <p:cNvCxnSpPr>
            <a:cxnSpLocks/>
          </p:cNvCxnSpPr>
          <p:nvPr/>
        </p:nvCxnSpPr>
        <p:spPr>
          <a:xfrm flipH="1">
            <a:off x="7077012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BAFDA09-59DB-4BDC-B2AB-3293C541F905}"/>
              </a:ext>
            </a:extLst>
          </p:cNvPr>
          <p:cNvCxnSpPr>
            <a:cxnSpLocks/>
          </p:cNvCxnSpPr>
          <p:nvPr/>
        </p:nvCxnSpPr>
        <p:spPr>
          <a:xfrm>
            <a:off x="7533213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857438B-AC7D-4394-9ED2-3E7E4DFAFA8C}"/>
              </a:ext>
            </a:extLst>
          </p:cNvPr>
          <p:cNvCxnSpPr/>
          <p:nvPr/>
        </p:nvCxnSpPr>
        <p:spPr>
          <a:xfrm>
            <a:off x="7937812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F305E7-21ED-44DF-A328-62F147312511}"/>
              </a:ext>
            </a:extLst>
          </p:cNvPr>
          <p:cNvCxnSpPr>
            <a:cxnSpLocks/>
          </p:cNvCxnSpPr>
          <p:nvPr/>
        </p:nvCxnSpPr>
        <p:spPr>
          <a:xfrm flipH="1">
            <a:off x="7598863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1E4C3F-5318-46E9-B17F-F9CF5CDB75DC}"/>
              </a:ext>
            </a:extLst>
          </p:cNvPr>
          <p:cNvGrpSpPr/>
          <p:nvPr/>
        </p:nvGrpSpPr>
        <p:grpSpPr>
          <a:xfrm>
            <a:off x="5362382" y="2127325"/>
            <a:ext cx="3578867" cy="3640283"/>
            <a:chOff x="7562238" y="2127325"/>
            <a:chExt cx="3578867" cy="364028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0253AE-A99A-4243-8661-F4BACCBA1294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5" name="Line 428">
                <a:extLst>
                  <a:ext uri="{FF2B5EF4-FFF2-40B4-BE49-F238E27FC236}">
                    <a16:creationId xmlns:a16="http://schemas.microsoft.com/office/drawing/2014/main" id="{08CC34EF-3124-4986-9700-A11A7DF22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430">
                <a:extLst>
                  <a:ext uri="{FF2B5EF4-FFF2-40B4-BE49-F238E27FC236}">
                    <a16:creationId xmlns:a16="http://schemas.microsoft.com/office/drawing/2014/main" id="{35A87B6B-7B85-4EB6-AD5E-A8A58497A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431">
                <a:extLst>
                  <a:ext uri="{FF2B5EF4-FFF2-40B4-BE49-F238E27FC236}">
                    <a16:creationId xmlns:a16="http://schemas.microsoft.com/office/drawing/2014/main" id="{F6F0C8F5-2932-4300-BB8A-B663DC2EC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432">
                <a:extLst>
                  <a:ext uri="{FF2B5EF4-FFF2-40B4-BE49-F238E27FC236}">
                    <a16:creationId xmlns:a16="http://schemas.microsoft.com/office/drawing/2014/main" id="{B7796848-EBEF-41CC-903A-A71E572D2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433">
                <a:extLst>
                  <a:ext uri="{FF2B5EF4-FFF2-40B4-BE49-F238E27FC236}">
                    <a16:creationId xmlns:a16="http://schemas.microsoft.com/office/drawing/2014/main" id="{DD333101-E96E-40F7-BE22-8535ADB7B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435">
                <a:extLst>
                  <a:ext uri="{FF2B5EF4-FFF2-40B4-BE49-F238E27FC236}">
                    <a16:creationId xmlns:a16="http://schemas.microsoft.com/office/drawing/2014/main" id="{F0497076-AF1E-47BA-A323-4B021F212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" name="Line 436">
                <a:extLst>
                  <a:ext uri="{FF2B5EF4-FFF2-40B4-BE49-F238E27FC236}">
                    <a16:creationId xmlns:a16="http://schemas.microsoft.com/office/drawing/2014/main" id="{55E22EC5-A20F-4480-B800-29998464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39">
                <a:extLst>
                  <a:ext uri="{FF2B5EF4-FFF2-40B4-BE49-F238E27FC236}">
                    <a16:creationId xmlns:a16="http://schemas.microsoft.com/office/drawing/2014/main" id="{C20E261C-7C12-473F-8719-20CACF4C8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40">
                <a:extLst>
                  <a:ext uri="{FF2B5EF4-FFF2-40B4-BE49-F238E27FC236}">
                    <a16:creationId xmlns:a16="http://schemas.microsoft.com/office/drawing/2014/main" id="{98F03439-B23C-4DE9-BBB0-3600D9F41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41">
                <a:extLst>
                  <a:ext uri="{FF2B5EF4-FFF2-40B4-BE49-F238E27FC236}">
                    <a16:creationId xmlns:a16="http://schemas.microsoft.com/office/drawing/2014/main" id="{F8AC5F34-D740-452A-9C9B-E8BCBBF02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443">
                <a:extLst>
                  <a:ext uri="{FF2B5EF4-FFF2-40B4-BE49-F238E27FC236}">
                    <a16:creationId xmlns:a16="http://schemas.microsoft.com/office/drawing/2014/main" id="{B5CC8FF4-2B08-430C-8784-16D08222A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449">
                <a:extLst>
                  <a:ext uri="{FF2B5EF4-FFF2-40B4-BE49-F238E27FC236}">
                    <a16:creationId xmlns:a16="http://schemas.microsoft.com/office/drawing/2014/main" id="{135A6DB6-7AFE-4339-ABE1-727929288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428">
                <a:extLst>
                  <a:ext uri="{FF2B5EF4-FFF2-40B4-BE49-F238E27FC236}">
                    <a16:creationId xmlns:a16="http://schemas.microsoft.com/office/drawing/2014/main" id="{768B4A4D-3F7C-4F70-A032-01FC4FAA7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440">
                <a:extLst>
                  <a:ext uri="{FF2B5EF4-FFF2-40B4-BE49-F238E27FC236}">
                    <a16:creationId xmlns:a16="http://schemas.microsoft.com/office/drawing/2014/main" id="{10A6C0D3-B6E4-4A7E-ADB9-5225761C9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043EA3A-77E4-4138-A986-13266EAF4FE0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D8893E6-797C-4B7D-83B1-D225967B332D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F5A5317-D64C-4A50-BEA7-23062A3E70D0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0256146-AFFE-4DDA-97FC-778A3874BE36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784427D-8BB6-405C-B2F0-F1F2BD6C6B43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C3E914D-9F5A-4195-B0D1-A8B105A2501C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C8B87A4-C894-40E4-A718-5B12F9E16C7E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19886-0F0A-4555-918B-C7A06B54C04E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Line 541">
                <a:extLst>
                  <a:ext uri="{FF2B5EF4-FFF2-40B4-BE49-F238E27FC236}">
                    <a16:creationId xmlns:a16="http://schemas.microsoft.com/office/drawing/2014/main" id="{D2E28A33-9783-4891-BF4B-2C3EF2BB0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424">
                <a:extLst>
                  <a:ext uri="{FF2B5EF4-FFF2-40B4-BE49-F238E27FC236}">
                    <a16:creationId xmlns:a16="http://schemas.microsoft.com/office/drawing/2014/main" id="{E8CC88C8-EA40-4B5E-B390-C6464068D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1" name="Picture 778" descr="antenna_radiation_stylized">
              <a:extLst>
                <a:ext uri="{FF2B5EF4-FFF2-40B4-BE49-F238E27FC236}">
                  <a16:creationId xmlns:a16="http://schemas.microsoft.com/office/drawing/2014/main" id="{735B50CD-49EC-4BB4-98D8-9FBA1E626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81" descr="antenna_radiation_stylized">
              <a:extLst>
                <a:ext uri="{FF2B5EF4-FFF2-40B4-BE49-F238E27FC236}">
                  <a16:creationId xmlns:a16="http://schemas.microsoft.com/office/drawing/2014/main" id="{902743C8-7800-4DF0-82AD-9DE73A06D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799" descr="cell_tower_radiation copy">
              <a:extLst>
                <a:ext uri="{FF2B5EF4-FFF2-40B4-BE49-F238E27FC236}">
                  <a16:creationId xmlns:a16="http://schemas.microsoft.com/office/drawing/2014/main" id="{7F836515-4C2B-47A9-A072-C5C38C360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Oval 800">
              <a:extLst>
                <a:ext uri="{FF2B5EF4-FFF2-40B4-BE49-F238E27FC236}">
                  <a16:creationId xmlns:a16="http://schemas.microsoft.com/office/drawing/2014/main" id="{CFC76EE2-8715-410F-8DAD-9200A147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89" name="Line 426">
            <a:extLst>
              <a:ext uri="{FF2B5EF4-FFF2-40B4-BE49-F238E27FC236}">
                <a16:creationId xmlns:a16="http://schemas.microsoft.com/office/drawing/2014/main" id="{2CC62D43-C26B-4C6C-9D05-EB60E10E7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8004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0" name="Group 783">
            <a:extLst>
              <a:ext uri="{FF2B5EF4-FFF2-40B4-BE49-F238E27FC236}">
                <a16:creationId xmlns:a16="http://schemas.microsoft.com/office/drawing/2014/main" id="{14443881-B7E6-44A4-BFA4-6B0047E2E835}"/>
              </a:ext>
            </a:extLst>
          </p:cNvPr>
          <p:cNvGrpSpPr>
            <a:grpSpLocks/>
          </p:cNvGrpSpPr>
          <p:nvPr/>
        </p:nvGrpSpPr>
        <p:grpSpPr bwMode="auto">
          <a:xfrm>
            <a:off x="5850842" y="2309376"/>
            <a:ext cx="298450" cy="464008"/>
            <a:chOff x="3130" y="3288"/>
            <a:chExt cx="410" cy="742"/>
          </a:xfrm>
        </p:grpSpPr>
        <p:sp>
          <p:nvSpPr>
            <p:cNvPr id="91" name="Line 270">
              <a:extLst>
                <a:ext uri="{FF2B5EF4-FFF2-40B4-BE49-F238E27FC236}">
                  <a16:creationId xmlns:a16="http://schemas.microsoft.com/office/drawing/2014/main" id="{F8D0E43B-749A-4815-8A4B-B96E8079C3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271">
              <a:extLst>
                <a:ext uri="{FF2B5EF4-FFF2-40B4-BE49-F238E27FC236}">
                  <a16:creationId xmlns:a16="http://schemas.microsoft.com/office/drawing/2014/main" id="{08C73D65-40D4-4C63-BEF5-A5785915C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272">
              <a:extLst>
                <a:ext uri="{FF2B5EF4-FFF2-40B4-BE49-F238E27FC236}">
                  <a16:creationId xmlns:a16="http://schemas.microsoft.com/office/drawing/2014/main" id="{4C7505F8-7092-4B76-AB45-6BCC39BEA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73">
              <a:extLst>
                <a:ext uri="{FF2B5EF4-FFF2-40B4-BE49-F238E27FC236}">
                  <a16:creationId xmlns:a16="http://schemas.microsoft.com/office/drawing/2014/main" id="{AB04FFDD-99E1-43B4-BE16-175A2DDCF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74">
              <a:extLst>
                <a:ext uri="{FF2B5EF4-FFF2-40B4-BE49-F238E27FC236}">
                  <a16:creationId xmlns:a16="http://schemas.microsoft.com/office/drawing/2014/main" id="{65B73886-FC99-428B-A1E3-FD47F8422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75">
              <a:extLst>
                <a:ext uri="{FF2B5EF4-FFF2-40B4-BE49-F238E27FC236}">
                  <a16:creationId xmlns:a16="http://schemas.microsoft.com/office/drawing/2014/main" id="{68ACDD81-B3F9-413A-AD97-F130C5E02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76">
              <a:extLst>
                <a:ext uri="{FF2B5EF4-FFF2-40B4-BE49-F238E27FC236}">
                  <a16:creationId xmlns:a16="http://schemas.microsoft.com/office/drawing/2014/main" id="{CD520668-E4A8-4309-AF79-8D49C93D7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77">
              <a:extLst>
                <a:ext uri="{FF2B5EF4-FFF2-40B4-BE49-F238E27FC236}">
                  <a16:creationId xmlns:a16="http://schemas.microsoft.com/office/drawing/2014/main" id="{35807845-FD77-4E09-9327-A2135C665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78">
              <a:extLst>
                <a:ext uri="{FF2B5EF4-FFF2-40B4-BE49-F238E27FC236}">
                  <a16:creationId xmlns:a16="http://schemas.microsoft.com/office/drawing/2014/main" id="{9CF742FA-ECE8-4D37-B43B-616F765D5A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79">
              <a:extLst>
                <a:ext uri="{FF2B5EF4-FFF2-40B4-BE49-F238E27FC236}">
                  <a16:creationId xmlns:a16="http://schemas.microsoft.com/office/drawing/2014/main" id="{57A15DD6-8010-48BD-B314-7CE26EF63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280">
              <a:extLst>
                <a:ext uri="{FF2B5EF4-FFF2-40B4-BE49-F238E27FC236}">
                  <a16:creationId xmlns:a16="http://schemas.microsoft.com/office/drawing/2014/main" id="{FD66147C-5EEF-4BAD-8100-E0FDDF2F7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" name="Line 281">
              <a:extLst>
                <a:ext uri="{FF2B5EF4-FFF2-40B4-BE49-F238E27FC236}">
                  <a16:creationId xmlns:a16="http://schemas.microsoft.com/office/drawing/2014/main" id="{5A7D6EFF-B730-4464-8221-088CBB36A6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282">
              <a:extLst>
                <a:ext uri="{FF2B5EF4-FFF2-40B4-BE49-F238E27FC236}">
                  <a16:creationId xmlns:a16="http://schemas.microsoft.com/office/drawing/2014/main" id="{B3BD2476-98DB-45FF-B1BC-F6A48EA62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" name="Line 283">
              <a:extLst>
                <a:ext uri="{FF2B5EF4-FFF2-40B4-BE49-F238E27FC236}">
                  <a16:creationId xmlns:a16="http://schemas.microsoft.com/office/drawing/2014/main" id="{E8A3C1CB-3AD7-4DB2-9FD2-765211C38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284">
              <a:extLst>
                <a:ext uri="{FF2B5EF4-FFF2-40B4-BE49-F238E27FC236}">
                  <a16:creationId xmlns:a16="http://schemas.microsoft.com/office/drawing/2014/main" id="{5D273BF2-2090-40E1-998F-2D263C806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6" name="Picture 777" descr="access_point_stylized_small">
            <a:extLst>
              <a:ext uri="{FF2B5EF4-FFF2-40B4-BE49-F238E27FC236}">
                <a16:creationId xmlns:a16="http://schemas.microsoft.com/office/drawing/2014/main" id="{116C72CD-1AD6-4796-A28B-6DB6EB58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026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780" descr="access_point_stylized_small">
            <a:extLst>
              <a:ext uri="{FF2B5EF4-FFF2-40B4-BE49-F238E27FC236}">
                <a16:creationId xmlns:a16="http://schemas.microsoft.com/office/drawing/2014/main" id="{01A67079-CFB4-4D05-9CC2-6AED52B5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54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86187D-5086-4549-B0D1-C98A2E349E39}"/>
              </a:ext>
            </a:extLst>
          </p:cNvPr>
          <p:cNvGrpSpPr/>
          <p:nvPr/>
        </p:nvGrpSpPr>
        <p:grpSpPr>
          <a:xfrm>
            <a:off x="7583702" y="4989983"/>
            <a:ext cx="393760" cy="218578"/>
            <a:chOff x="7493876" y="2774731"/>
            <a:chExt cx="1481958" cy="894622"/>
          </a:xfrm>
        </p:grpSpPr>
        <p:sp>
          <p:nvSpPr>
            <p:cNvPr id="109" name="Freeform 471">
              <a:extLst>
                <a:ext uri="{FF2B5EF4-FFF2-40B4-BE49-F238E27FC236}">
                  <a16:creationId xmlns:a16="http://schemas.microsoft.com/office/drawing/2014/main" id="{BE31FC22-D076-449C-B92A-ED4FBC96F37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97C7D65-4754-44AA-93FB-FED7C9E5B8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FE8974-655D-4750-A480-0EB3E0ED7BE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2" name="Freeform 474">
                <a:extLst>
                  <a:ext uri="{FF2B5EF4-FFF2-40B4-BE49-F238E27FC236}">
                    <a16:creationId xmlns:a16="http://schemas.microsoft.com/office/drawing/2014/main" id="{DA21F652-8404-4C23-A2EF-90871D35A3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475">
                <a:extLst>
                  <a:ext uri="{FF2B5EF4-FFF2-40B4-BE49-F238E27FC236}">
                    <a16:creationId xmlns:a16="http://schemas.microsoft.com/office/drawing/2014/main" id="{D28B99D8-0CE3-4589-BA04-6DEE9D73802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476">
                <a:extLst>
                  <a:ext uri="{FF2B5EF4-FFF2-40B4-BE49-F238E27FC236}">
                    <a16:creationId xmlns:a16="http://schemas.microsoft.com/office/drawing/2014/main" id="{6780DA8D-AC0D-433F-9E47-8BD59C58EE0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477">
                <a:extLst>
                  <a:ext uri="{FF2B5EF4-FFF2-40B4-BE49-F238E27FC236}">
                    <a16:creationId xmlns:a16="http://schemas.microsoft.com/office/drawing/2014/main" id="{78B1AD9B-7EDE-466E-81F4-FB11698F8A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C47D107-E60C-4DA7-8605-0691BB6CA568}"/>
              </a:ext>
            </a:extLst>
          </p:cNvPr>
          <p:cNvGrpSpPr/>
          <p:nvPr/>
        </p:nvGrpSpPr>
        <p:grpSpPr>
          <a:xfrm>
            <a:off x="7649509" y="5339037"/>
            <a:ext cx="309740" cy="190838"/>
            <a:chOff x="3668110" y="2448910"/>
            <a:chExt cx="3794234" cy="216513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50CC6F0-D142-4E29-8336-48E15DE586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521">
              <a:extLst>
                <a:ext uri="{FF2B5EF4-FFF2-40B4-BE49-F238E27FC236}">
                  <a16:creationId xmlns:a16="http://schemas.microsoft.com/office/drawing/2014/main" id="{2EE2084F-0ED4-407F-9E1B-65E58A668FF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185D133-032D-4376-B333-16DC8D0A06A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" name="Freeform 523">
                <a:extLst>
                  <a:ext uri="{FF2B5EF4-FFF2-40B4-BE49-F238E27FC236}">
                    <a16:creationId xmlns:a16="http://schemas.microsoft.com/office/drawing/2014/main" id="{2DA7A365-F0FB-4DB9-9062-50E5401A466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524">
                <a:extLst>
                  <a:ext uri="{FF2B5EF4-FFF2-40B4-BE49-F238E27FC236}">
                    <a16:creationId xmlns:a16="http://schemas.microsoft.com/office/drawing/2014/main" id="{55412657-7FF9-4633-90A0-17D0F02E709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525">
                <a:extLst>
                  <a:ext uri="{FF2B5EF4-FFF2-40B4-BE49-F238E27FC236}">
                    <a16:creationId xmlns:a16="http://schemas.microsoft.com/office/drawing/2014/main" id="{44323139-9112-4B6C-A94B-FC96B545181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526">
                <a:extLst>
                  <a:ext uri="{FF2B5EF4-FFF2-40B4-BE49-F238E27FC236}">
                    <a16:creationId xmlns:a16="http://schemas.microsoft.com/office/drawing/2014/main" id="{D61843A6-FA9A-4A57-84C2-C88686078A4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1C84B0-0879-4DE4-BAD5-A21ECE6308E6}"/>
              </a:ext>
            </a:extLst>
          </p:cNvPr>
          <p:cNvGrpSpPr/>
          <p:nvPr/>
        </p:nvGrpSpPr>
        <p:grpSpPr>
          <a:xfrm>
            <a:off x="6476763" y="4967420"/>
            <a:ext cx="393760" cy="218578"/>
            <a:chOff x="7493876" y="2774731"/>
            <a:chExt cx="1481958" cy="894622"/>
          </a:xfrm>
        </p:grpSpPr>
        <p:sp>
          <p:nvSpPr>
            <p:cNvPr id="125" name="Freeform 479">
              <a:extLst>
                <a:ext uri="{FF2B5EF4-FFF2-40B4-BE49-F238E27FC236}">
                  <a16:creationId xmlns:a16="http://schemas.microsoft.com/office/drawing/2014/main" id="{BDB013A1-9B22-4869-9D6E-218334838CF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F15EDE0-CD40-4F8D-820D-1729D8C1D6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1685F62-6EEC-4071-9B47-E7F6D003C9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482">
                <a:extLst>
                  <a:ext uri="{FF2B5EF4-FFF2-40B4-BE49-F238E27FC236}">
                    <a16:creationId xmlns:a16="http://schemas.microsoft.com/office/drawing/2014/main" id="{0310321C-75D7-42C0-B171-E2462E7C5C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483">
                <a:extLst>
                  <a:ext uri="{FF2B5EF4-FFF2-40B4-BE49-F238E27FC236}">
                    <a16:creationId xmlns:a16="http://schemas.microsoft.com/office/drawing/2014/main" id="{C1097386-7879-4B6D-AEC1-D32D961A517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484">
                <a:extLst>
                  <a:ext uri="{FF2B5EF4-FFF2-40B4-BE49-F238E27FC236}">
                    <a16:creationId xmlns:a16="http://schemas.microsoft.com/office/drawing/2014/main" id="{1814915E-7D05-4D87-AE07-7E6C3DE6E5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485">
                <a:extLst>
                  <a:ext uri="{FF2B5EF4-FFF2-40B4-BE49-F238E27FC236}">
                    <a16:creationId xmlns:a16="http://schemas.microsoft.com/office/drawing/2014/main" id="{97C85F38-6BB3-4E29-B83B-2B2B0738EAB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0C19FE-A4D0-48E1-9E2F-704EF44E195D}"/>
              </a:ext>
            </a:extLst>
          </p:cNvPr>
          <p:cNvGrpSpPr/>
          <p:nvPr/>
        </p:nvGrpSpPr>
        <p:grpSpPr>
          <a:xfrm>
            <a:off x="6111664" y="5194433"/>
            <a:ext cx="309740" cy="190838"/>
            <a:chOff x="3668110" y="2448910"/>
            <a:chExt cx="3794234" cy="216513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2C0482F-1C69-4D22-A168-8A8CFE55CC9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530">
              <a:extLst>
                <a:ext uri="{FF2B5EF4-FFF2-40B4-BE49-F238E27FC236}">
                  <a16:creationId xmlns:a16="http://schemas.microsoft.com/office/drawing/2014/main" id="{CB98C791-3E94-4D9B-9779-6E369206FA9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9993FCE-AD6F-4864-96A1-36D345776F7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" name="Freeform 532">
                <a:extLst>
                  <a:ext uri="{FF2B5EF4-FFF2-40B4-BE49-F238E27FC236}">
                    <a16:creationId xmlns:a16="http://schemas.microsoft.com/office/drawing/2014/main" id="{13E80825-0C55-4794-AE12-EABF490066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533">
                <a:extLst>
                  <a:ext uri="{FF2B5EF4-FFF2-40B4-BE49-F238E27FC236}">
                    <a16:creationId xmlns:a16="http://schemas.microsoft.com/office/drawing/2014/main" id="{E2EEDAE7-BEE1-45DB-9A61-83613D7512C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534">
                <a:extLst>
                  <a:ext uri="{FF2B5EF4-FFF2-40B4-BE49-F238E27FC236}">
                    <a16:creationId xmlns:a16="http://schemas.microsoft.com/office/drawing/2014/main" id="{8A14DF79-A8A6-41FE-B907-A8B3C79AD2B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535">
                <a:extLst>
                  <a:ext uri="{FF2B5EF4-FFF2-40B4-BE49-F238E27FC236}">
                    <a16:creationId xmlns:a16="http://schemas.microsoft.com/office/drawing/2014/main" id="{FC2CC69D-227C-4BE6-9C7A-461E7A966A2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077316D-5252-4615-B415-7BCFD25D6CFC}"/>
              </a:ext>
            </a:extLst>
          </p:cNvPr>
          <p:cNvGrpSpPr/>
          <p:nvPr/>
        </p:nvGrpSpPr>
        <p:grpSpPr>
          <a:xfrm>
            <a:off x="6239971" y="2812309"/>
            <a:ext cx="353678" cy="168275"/>
            <a:chOff x="7493876" y="2774731"/>
            <a:chExt cx="1481958" cy="894622"/>
          </a:xfrm>
        </p:grpSpPr>
        <p:sp>
          <p:nvSpPr>
            <p:cNvPr id="141" name="Freeform 407">
              <a:extLst>
                <a:ext uri="{FF2B5EF4-FFF2-40B4-BE49-F238E27FC236}">
                  <a16:creationId xmlns:a16="http://schemas.microsoft.com/office/drawing/2014/main" id="{CA7AAA3D-23D1-44D5-B294-8E0BA76C953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06AF75E-6166-42B7-BB8C-4719B0765CC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F95E5-09C6-4423-8CC1-9EB735270A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4" name="Freeform 410">
                <a:extLst>
                  <a:ext uri="{FF2B5EF4-FFF2-40B4-BE49-F238E27FC236}">
                    <a16:creationId xmlns:a16="http://schemas.microsoft.com/office/drawing/2014/main" id="{84FAE7F3-091D-4BF7-BBB7-6F7F90D771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 411">
                <a:extLst>
                  <a:ext uri="{FF2B5EF4-FFF2-40B4-BE49-F238E27FC236}">
                    <a16:creationId xmlns:a16="http://schemas.microsoft.com/office/drawing/2014/main" id="{AAA3AA62-F27F-43C6-9797-536495BEA27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412">
                <a:extLst>
                  <a:ext uri="{FF2B5EF4-FFF2-40B4-BE49-F238E27FC236}">
                    <a16:creationId xmlns:a16="http://schemas.microsoft.com/office/drawing/2014/main" id="{DCAC8E62-C4CA-46A0-A490-38131BED9A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 413">
                <a:extLst>
                  <a:ext uri="{FF2B5EF4-FFF2-40B4-BE49-F238E27FC236}">
                    <a16:creationId xmlns:a16="http://schemas.microsoft.com/office/drawing/2014/main" id="{602D832E-7111-4B4D-A97E-C5A60EBBD84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EF7A5D0-89B4-40A5-8418-A1F5F86D0F6C}"/>
              </a:ext>
            </a:extLst>
          </p:cNvPr>
          <p:cNvGrpSpPr/>
          <p:nvPr/>
        </p:nvGrpSpPr>
        <p:grpSpPr>
          <a:xfrm>
            <a:off x="5850214" y="3965994"/>
            <a:ext cx="354986" cy="175668"/>
            <a:chOff x="7493876" y="2774731"/>
            <a:chExt cx="1481958" cy="894622"/>
          </a:xfrm>
        </p:grpSpPr>
        <p:sp>
          <p:nvSpPr>
            <p:cNvPr id="149" name="Freeform 415">
              <a:extLst>
                <a:ext uri="{FF2B5EF4-FFF2-40B4-BE49-F238E27FC236}">
                  <a16:creationId xmlns:a16="http://schemas.microsoft.com/office/drawing/2014/main" id="{5BC84FEE-D75F-4FB4-AD78-DAC444AB9F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55ABB2A-681C-4923-9E4F-179C077FB34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1C1E3E7-4414-45D5-94E9-2ABC086750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2" name="Freeform 418">
                <a:extLst>
                  <a:ext uri="{FF2B5EF4-FFF2-40B4-BE49-F238E27FC236}">
                    <a16:creationId xmlns:a16="http://schemas.microsoft.com/office/drawing/2014/main" id="{D0E00FF9-DA78-4F8C-9C02-79E4D0FD69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 419">
                <a:extLst>
                  <a:ext uri="{FF2B5EF4-FFF2-40B4-BE49-F238E27FC236}">
                    <a16:creationId xmlns:a16="http://schemas.microsoft.com/office/drawing/2014/main" id="{9F26AEAD-060F-4BE4-A03E-0DED946F63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420">
                <a:extLst>
                  <a:ext uri="{FF2B5EF4-FFF2-40B4-BE49-F238E27FC236}">
                    <a16:creationId xmlns:a16="http://schemas.microsoft.com/office/drawing/2014/main" id="{8A60C834-98F7-4E75-9F91-FDD04A9FE2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 421">
                <a:extLst>
                  <a:ext uri="{FF2B5EF4-FFF2-40B4-BE49-F238E27FC236}">
                    <a16:creationId xmlns:a16="http://schemas.microsoft.com/office/drawing/2014/main" id="{A73F5D09-7728-45DE-A742-50FF879ADC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714481C-DE1F-407E-B8C4-A27FADCF5808}"/>
              </a:ext>
            </a:extLst>
          </p:cNvPr>
          <p:cNvGrpSpPr/>
          <p:nvPr/>
        </p:nvGrpSpPr>
        <p:grpSpPr>
          <a:xfrm>
            <a:off x="8684229" y="3601365"/>
            <a:ext cx="170989" cy="97052"/>
            <a:chOff x="7493876" y="2774731"/>
            <a:chExt cx="1481958" cy="894622"/>
          </a:xfrm>
        </p:grpSpPr>
        <p:sp>
          <p:nvSpPr>
            <p:cNvPr id="157" name="Freeform 455">
              <a:extLst>
                <a:ext uri="{FF2B5EF4-FFF2-40B4-BE49-F238E27FC236}">
                  <a16:creationId xmlns:a16="http://schemas.microsoft.com/office/drawing/2014/main" id="{F8EA313E-F4FF-46ED-9107-3E7673F07A8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7C1664-980D-4E48-9C88-37902B5F977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B02EC44-8137-4E0A-8A6E-3A1648BBC10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0" name="Freeform 458">
                <a:extLst>
                  <a:ext uri="{FF2B5EF4-FFF2-40B4-BE49-F238E27FC236}">
                    <a16:creationId xmlns:a16="http://schemas.microsoft.com/office/drawing/2014/main" id="{592A8C3D-180F-4566-976C-FB00A3F0695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459">
                <a:extLst>
                  <a:ext uri="{FF2B5EF4-FFF2-40B4-BE49-F238E27FC236}">
                    <a16:creationId xmlns:a16="http://schemas.microsoft.com/office/drawing/2014/main" id="{345E2B57-CE99-4621-8214-64BB7EE7B9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 460">
                <a:extLst>
                  <a:ext uri="{FF2B5EF4-FFF2-40B4-BE49-F238E27FC236}">
                    <a16:creationId xmlns:a16="http://schemas.microsoft.com/office/drawing/2014/main" id="{5BCE9C05-64D1-4DE8-A210-3DCCF968451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reeform 461">
                <a:extLst>
                  <a:ext uri="{FF2B5EF4-FFF2-40B4-BE49-F238E27FC236}">
                    <a16:creationId xmlns:a16="http://schemas.microsoft.com/office/drawing/2014/main" id="{DC86D883-A28B-4799-B4E8-ED3A1DEFF29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FDDA657-DD76-441B-B3FE-C1173F962807}"/>
              </a:ext>
            </a:extLst>
          </p:cNvPr>
          <p:cNvGrpSpPr/>
          <p:nvPr/>
        </p:nvGrpSpPr>
        <p:grpSpPr>
          <a:xfrm>
            <a:off x="8210753" y="3496138"/>
            <a:ext cx="353678" cy="198344"/>
            <a:chOff x="7493876" y="2774731"/>
            <a:chExt cx="1481958" cy="894622"/>
          </a:xfrm>
        </p:grpSpPr>
        <p:sp>
          <p:nvSpPr>
            <p:cNvPr id="165" name="Freeform 615">
              <a:extLst>
                <a:ext uri="{FF2B5EF4-FFF2-40B4-BE49-F238E27FC236}">
                  <a16:creationId xmlns:a16="http://schemas.microsoft.com/office/drawing/2014/main" id="{EA191024-3113-4DF4-BD94-DF8B4F9611D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CCE7EE-5258-4137-B01C-9986E37EDBD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617D1D1-98F7-42B4-857F-10BAD28A78A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8" name="Freeform 618">
                <a:extLst>
                  <a:ext uri="{FF2B5EF4-FFF2-40B4-BE49-F238E27FC236}">
                    <a16:creationId xmlns:a16="http://schemas.microsoft.com/office/drawing/2014/main" id="{0BDC5CE9-5C79-4EE9-BD11-75CAB5B4B26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 619">
                <a:extLst>
                  <a:ext uri="{FF2B5EF4-FFF2-40B4-BE49-F238E27FC236}">
                    <a16:creationId xmlns:a16="http://schemas.microsoft.com/office/drawing/2014/main" id="{F0DABD3E-ADF4-40D0-B90A-051E86AD5F9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 620">
                <a:extLst>
                  <a:ext uri="{FF2B5EF4-FFF2-40B4-BE49-F238E27FC236}">
                    <a16:creationId xmlns:a16="http://schemas.microsoft.com/office/drawing/2014/main" id="{B8B039BE-4080-4E2D-922F-14775F4B8F0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 621">
                <a:extLst>
                  <a:ext uri="{FF2B5EF4-FFF2-40B4-BE49-F238E27FC236}">
                    <a16:creationId xmlns:a16="http://schemas.microsoft.com/office/drawing/2014/main" id="{7E82B202-55B0-4A7C-B889-7E526BCFFF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1BC274D-5155-4F31-9F97-AEC393164D6D}"/>
              </a:ext>
            </a:extLst>
          </p:cNvPr>
          <p:cNvGrpSpPr/>
          <p:nvPr/>
        </p:nvGrpSpPr>
        <p:grpSpPr>
          <a:xfrm>
            <a:off x="7748868" y="2202292"/>
            <a:ext cx="353678" cy="198344"/>
            <a:chOff x="7493876" y="2774731"/>
            <a:chExt cx="1481958" cy="894622"/>
          </a:xfrm>
        </p:grpSpPr>
        <p:sp>
          <p:nvSpPr>
            <p:cNvPr id="173" name="Freeform 577">
              <a:extLst>
                <a:ext uri="{FF2B5EF4-FFF2-40B4-BE49-F238E27FC236}">
                  <a16:creationId xmlns:a16="http://schemas.microsoft.com/office/drawing/2014/main" id="{3F6D2302-4A18-4EA0-8518-1F8E881A06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0CA37BE-BEFA-45A0-974C-97A5259888D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6ED1D52-3CDC-4A62-B810-BA278C6A0B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6" name="Freeform 580">
                <a:extLst>
                  <a:ext uri="{FF2B5EF4-FFF2-40B4-BE49-F238E27FC236}">
                    <a16:creationId xmlns:a16="http://schemas.microsoft.com/office/drawing/2014/main" id="{1B07A149-914E-4222-9072-F30E95B538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 581">
                <a:extLst>
                  <a:ext uri="{FF2B5EF4-FFF2-40B4-BE49-F238E27FC236}">
                    <a16:creationId xmlns:a16="http://schemas.microsoft.com/office/drawing/2014/main" id="{96B04E3E-EE3C-44D6-8F50-8D23E6BE8AF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582">
                <a:extLst>
                  <a:ext uri="{FF2B5EF4-FFF2-40B4-BE49-F238E27FC236}">
                    <a16:creationId xmlns:a16="http://schemas.microsoft.com/office/drawing/2014/main" id="{CBC9CF4F-EEEC-4A72-BACB-9B02CACC295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583">
                <a:extLst>
                  <a:ext uri="{FF2B5EF4-FFF2-40B4-BE49-F238E27FC236}">
                    <a16:creationId xmlns:a16="http://schemas.microsoft.com/office/drawing/2014/main" id="{E8B00BC9-A83D-4EB0-BCB8-06BB94036E4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D2D8C26-0BD4-4B7B-8257-C68AE349C6C6}"/>
              </a:ext>
            </a:extLst>
          </p:cNvPr>
          <p:cNvGrpSpPr/>
          <p:nvPr/>
        </p:nvGrpSpPr>
        <p:grpSpPr>
          <a:xfrm>
            <a:off x="8327358" y="2613367"/>
            <a:ext cx="353678" cy="198344"/>
            <a:chOff x="7493876" y="2774731"/>
            <a:chExt cx="1481958" cy="894622"/>
          </a:xfrm>
        </p:grpSpPr>
        <p:sp>
          <p:nvSpPr>
            <p:cNvPr id="181" name="Freeform 593">
              <a:extLst>
                <a:ext uri="{FF2B5EF4-FFF2-40B4-BE49-F238E27FC236}">
                  <a16:creationId xmlns:a16="http://schemas.microsoft.com/office/drawing/2014/main" id="{EE8C3B00-2074-4DE1-9F74-AC4B1E73799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BA8F77F-54BE-4803-AC6F-D15B3D2C99C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A8648DC-F599-4693-BF1E-9171CE0144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4" name="Freeform 596">
                <a:extLst>
                  <a:ext uri="{FF2B5EF4-FFF2-40B4-BE49-F238E27FC236}">
                    <a16:creationId xmlns:a16="http://schemas.microsoft.com/office/drawing/2014/main" id="{41CFFB0D-7E3F-42B7-8C12-63B47130357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 597">
                <a:extLst>
                  <a:ext uri="{FF2B5EF4-FFF2-40B4-BE49-F238E27FC236}">
                    <a16:creationId xmlns:a16="http://schemas.microsoft.com/office/drawing/2014/main" id="{639E7667-A6B3-4F18-B3B7-8E7BB94D6FD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598">
                <a:extLst>
                  <a:ext uri="{FF2B5EF4-FFF2-40B4-BE49-F238E27FC236}">
                    <a16:creationId xmlns:a16="http://schemas.microsoft.com/office/drawing/2014/main" id="{0A7A5729-7883-4895-BAEB-D053A6A409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599">
                <a:extLst>
                  <a:ext uri="{FF2B5EF4-FFF2-40B4-BE49-F238E27FC236}">
                    <a16:creationId xmlns:a16="http://schemas.microsoft.com/office/drawing/2014/main" id="{E9A586C8-4072-45E6-A93F-21A36DA767C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07382D4-3F64-473A-91AF-2931E1ACD23E}"/>
              </a:ext>
            </a:extLst>
          </p:cNvPr>
          <p:cNvGrpSpPr/>
          <p:nvPr/>
        </p:nvGrpSpPr>
        <p:grpSpPr>
          <a:xfrm>
            <a:off x="8443969" y="2107963"/>
            <a:ext cx="353678" cy="198344"/>
            <a:chOff x="7493876" y="2774731"/>
            <a:chExt cx="1481958" cy="894622"/>
          </a:xfrm>
        </p:grpSpPr>
        <p:sp>
          <p:nvSpPr>
            <p:cNvPr id="189" name="Freeform 601">
              <a:extLst>
                <a:ext uri="{FF2B5EF4-FFF2-40B4-BE49-F238E27FC236}">
                  <a16:creationId xmlns:a16="http://schemas.microsoft.com/office/drawing/2014/main" id="{1C48A205-08D6-487D-BD85-C12F11DD41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687DE12-3131-402F-AABF-58B23F1CF1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0B243F7C-77C5-4497-8600-F932B607F91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2" name="Freeform 604">
                <a:extLst>
                  <a:ext uri="{FF2B5EF4-FFF2-40B4-BE49-F238E27FC236}">
                    <a16:creationId xmlns:a16="http://schemas.microsoft.com/office/drawing/2014/main" id="{624058AE-E8A8-4798-834B-0D2B05607E5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605">
                <a:extLst>
                  <a:ext uri="{FF2B5EF4-FFF2-40B4-BE49-F238E27FC236}">
                    <a16:creationId xmlns:a16="http://schemas.microsoft.com/office/drawing/2014/main" id="{4AD3CC05-9814-46FF-806F-8B0715FF5D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606">
                <a:extLst>
                  <a:ext uri="{FF2B5EF4-FFF2-40B4-BE49-F238E27FC236}">
                    <a16:creationId xmlns:a16="http://schemas.microsoft.com/office/drawing/2014/main" id="{3BA6F4C4-2AE2-4005-80FD-38744DE129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607">
                <a:extLst>
                  <a:ext uri="{FF2B5EF4-FFF2-40B4-BE49-F238E27FC236}">
                    <a16:creationId xmlns:a16="http://schemas.microsoft.com/office/drawing/2014/main" id="{2D3E9A82-0226-426F-B9D1-F906E12749D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B24D3CD-5942-413D-BFDB-9BFA82EA2CBB}"/>
              </a:ext>
            </a:extLst>
          </p:cNvPr>
          <p:cNvGrpSpPr/>
          <p:nvPr/>
        </p:nvGrpSpPr>
        <p:grpSpPr>
          <a:xfrm>
            <a:off x="6898932" y="3956624"/>
            <a:ext cx="367224" cy="240304"/>
            <a:chOff x="7493876" y="2774731"/>
            <a:chExt cx="1481958" cy="894622"/>
          </a:xfrm>
        </p:grpSpPr>
        <p:sp>
          <p:nvSpPr>
            <p:cNvPr id="197" name="Freeform 554">
              <a:extLst>
                <a:ext uri="{FF2B5EF4-FFF2-40B4-BE49-F238E27FC236}">
                  <a16:creationId xmlns:a16="http://schemas.microsoft.com/office/drawing/2014/main" id="{A54B1023-BCB7-4F8A-8CB7-4620D0DE2C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847D7CB-7B6F-4867-B813-AD6DAD82974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8B99095-2B6E-41B3-9274-433B59C13E9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0" name="Freeform 557">
                <a:extLst>
                  <a:ext uri="{FF2B5EF4-FFF2-40B4-BE49-F238E27FC236}">
                    <a16:creationId xmlns:a16="http://schemas.microsoft.com/office/drawing/2014/main" id="{BF791C35-730C-4326-ABB3-7F30BB8D5FB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558">
                <a:extLst>
                  <a:ext uri="{FF2B5EF4-FFF2-40B4-BE49-F238E27FC236}">
                    <a16:creationId xmlns:a16="http://schemas.microsoft.com/office/drawing/2014/main" id="{57BF05E1-4E7C-4100-B416-1046E384137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 559">
                <a:extLst>
                  <a:ext uri="{FF2B5EF4-FFF2-40B4-BE49-F238E27FC236}">
                    <a16:creationId xmlns:a16="http://schemas.microsoft.com/office/drawing/2014/main" id="{BE3258E0-3B7F-4A69-A79D-E64E53223A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560">
                <a:extLst>
                  <a:ext uri="{FF2B5EF4-FFF2-40B4-BE49-F238E27FC236}">
                    <a16:creationId xmlns:a16="http://schemas.microsoft.com/office/drawing/2014/main" id="{3446782B-E2C2-4632-95FD-6FC7497A1AC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9AE3888-1832-44F7-8766-6CC031A78CAA}"/>
              </a:ext>
            </a:extLst>
          </p:cNvPr>
          <p:cNvGrpSpPr/>
          <p:nvPr/>
        </p:nvGrpSpPr>
        <p:grpSpPr>
          <a:xfrm>
            <a:off x="7780270" y="2661565"/>
            <a:ext cx="353678" cy="198344"/>
            <a:chOff x="7493876" y="2774731"/>
            <a:chExt cx="1481958" cy="894622"/>
          </a:xfrm>
        </p:grpSpPr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D3325480-BF7A-4CB4-AB58-5CDB1AAF5C2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B2E3B11-5E66-48A1-8D23-FE1F0B6860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5E0BDCF6-79CB-43DF-9713-FE82D250E2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8" name="Freeform 588">
                <a:extLst>
                  <a:ext uri="{FF2B5EF4-FFF2-40B4-BE49-F238E27FC236}">
                    <a16:creationId xmlns:a16="http://schemas.microsoft.com/office/drawing/2014/main" id="{42B80FD5-BBD7-4722-83F8-F1D4763C24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589">
                <a:extLst>
                  <a:ext uri="{FF2B5EF4-FFF2-40B4-BE49-F238E27FC236}">
                    <a16:creationId xmlns:a16="http://schemas.microsoft.com/office/drawing/2014/main" id="{F2538544-202C-41E6-B099-F81BAB60B57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590">
                <a:extLst>
                  <a:ext uri="{FF2B5EF4-FFF2-40B4-BE49-F238E27FC236}">
                    <a16:creationId xmlns:a16="http://schemas.microsoft.com/office/drawing/2014/main" id="{AD110630-49B4-4D98-9161-80919B35605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591">
                <a:extLst>
                  <a:ext uri="{FF2B5EF4-FFF2-40B4-BE49-F238E27FC236}">
                    <a16:creationId xmlns:a16="http://schemas.microsoft.com/office/drawing/2014/main" id="{96AEB062-071E-4124-B130-6BCA065213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907895B-85CB-469F-9B8F-AB62D340C0E9}"/>
              </a:ext>
            </a:extLst>
          </p:cNvPr>
          <p:cNvGrpSpPr/>
          <p:nvPr/>
        </p:nvGrpSpPr>
        <p:grpSpPr>
          <a:xfrm>
            <a:off x="7297282" y="3394032"/>
            <a:ext cx="367224" cy="240304"/>
            <a:chOff x="7493876" y="2774731"/>
            <a:chExt cx="1481958" cy="894622"/>
          </a:xfrm>
        </p:grpSpPr>
        <p:sp>
          <p:nvSpPr>
            <p:cNvPr id="213" name="Freeform 538">
              <a:extLst>
                <a:ext uri="{FF2B5EF4-FFF2-40B4-BE49-F238E27FC236}">
                  <a16:creationId xmlns:a16="http://schemas.microsoft.com/office/drawing/2014/main" id="{0C2F14CD-254A-4A9E-9CF6-8FE2D344103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7B3204F-179A-4E1E-9318-A25ECC6F775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6DDA53B-66E0-42E8-95AD-8DE6A23155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6" name="Freeform 541">
                <a:extLst>
                  <a:ext uri="{FF2B5EF4-FFF2-40B4-BE49-F238E27FC236}">
                    <a16:creationId xmlns:a16="http://schemas.microsoft.com/office/drawing/2014/main" id="{74EF4703-1CEC-40B7-8CFC-61F4460DDEA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542">
                <a:extLst>
                  <a:ext uri="{FF2B5EF4-FFF2-40B4-BE49-F238E27FC236}">
                    <a16:creationId xmlns:a16="http://schemas.microsoft.com/office/drawing/2014/main" id="{81E01778-AAEC-4EC9-BDBA-71D4DA584E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543">
                <a:extLst>
                  <a:ext uri="{FF2B5EF4-FFF2-40B4-BE49-F238E27FC236}">
                    <a16:creationId xmlns:a16="http://schemas.microsoft.com/office/drawing/2014/main" id="{52211A49-C305-4690-8987-132C52FE24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Freeform 544">
                <a:extLst>
                  <a:ext uri="{FF2B5EF4-FFF2-40B4-BE49-F238E27FC236}">
                    <a16:creationId xmlns:a16="http://schemas.microsoft.com/office/drawing/2014/main" id="{BF907F07-784A-4AA7-B8DA-14A37FDC3DA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5F9D82B-3083-4A9E-B48C-6058C296DC3C}"/>
              </a:ext>
            </a:extLst>
          </p:cNvPr>
          <p:cNvGrpSpPr/>
          <p:nvPr/>
        </p:nvGrpSpPr>
        <p:grpSpPr>
          <a:xfrm>
            <a:off x="7401698" y="3999763"/>
            <a:ext cx="367224" cy="240304"/>
            <a:chOff x="7493876" y="2774731"/>
            <a:chExt cx="1481958" cy="894622"/>
          </a:xfrm>
        </p:grpSpPr>
        <p:sp>
          <p:nvSpPr>
            <p:cNvPr id="221" name="Freeform 546">
              <a:extLst>
                <a:ext uri="{FF2B5EF4-FFF2-40B4-BE49-F238E27FC236}">
                  <a16:creationId xmlns:a16="http://schemas.microsoft.com/office/drawing/2014/main" id="{3678187A-2E7E-44CB-A043-60D76BE0C5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F4D8CB-7C67-44F3-BCBD-93CFFCAE96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3B577C8-B9E2-448D-8305-F4454409A26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4" name="Freeform 549">
                <a:extLst>
                  <a:ext uri="{FF2B5EF4-FFF2-40B4-BE49-F238E27FC236}">
                    <a16:creationId xmlns:a16="http://schemas.microsoft.com/office/drawing/2014/main" id="{8FF7173E-6B1A-47D8-85BB-72BB3A6FC6E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550">
                <a:extLst>
                  <a:ext uri="{FF2B5EF4-FFF2-40B4-BE49-F238E27FC236}">
                    <a16:creationId xmlns:a16="http://schemas.microsoft.com/office/drawing/2014/main" id="{1D79E3DA-51F8-42A6-8062-C2B91D641E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551">
                <a:extLst>
                  <a:ext uri="{FF2B5EF4-FFF2-40B4-BE49-F238E27FC236}">
                    <a16:creationId xmlns:a16="http://schemas.microsoft.com/office/drawing/2014/main" id="{84A3FF2A-D9A8-4769-99CA-1F69EE6D9A7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552">
                <a:extLst>
                  <a:ext uri="{FF2B5EF4-FFF2-40B4-BE49-F238E27FC236}">
                    <a16:creationId xmlns:a16="http://schemas.microsoft.com/office/drawing/2014/main" id="{92D011F2-91EF-4157-A6A9-1FF7AFDA4CE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C4D8188-85B7-46E5-9444-E01CD12E42EA}"/>
              </a:ext>
            </a:extLst>
          </p:cNvPr>
          <p:cNvGrpSpPr/>
          <p:nvPr/>
        </p:nvGrpSpPr>
        <p:grpSpPr>
          <a:xfrm>
            <a:off x="8175403" y="3992325"/>
            <a:ext cx="353678" cy="198344"/>
            <a:chOff x="7493876" y="2774731"/>
            <a:chExt cx="1481958" cy="894622"/>
          </a:xfrm>
        </p:grpSpPr>
        <p:sp>
          <p:nvSpPr>
            <p:cNvPr id="229" name="Freeform 623">
              <a:extLst>
                <a:ext uri="{FF2B5EF4-FFF2-40B4-BE49-F238E27FC236}">
                  <a16:creationId xmlns:a16="http://schemas.microsoft.com/office/drawing/2014/main" id="{F1F7647A-C01C-4FA1-AB1E-8F6083F0D3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DB305F8-1966-4167-AD06-7EDEF76D837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7A47F965-60BD-479F-8FCE-BA831A60E98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" name="Freeform 626">
                <a:extLst>
                  <a:ext uri="{FF2B5EF4-FFF2-40B4-BE49-F238E27FC236}">
                    <a16:creationId xmlns:a16="http://schemas.microsoft.com/office/drawing/2014/main" id="{C060B797-2C8A-427E-9FAB-3A11339A8AB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627">
                <a:extLst>
                  <a:ext uri="{FF2B5EF4-FFF2-40B4-BE49-F238E27FC236}">
                    <a16:creationId xmlns:a16="http://schemas.microsoft.com/office/drawing/2014/main" id="{9DFECECA-8D4C-47C3-9961-4571951461A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628">
                <a:extLst>
                  <a:ext uri="{FF2B5EF4-FFF2-40B4-BE49-F238E27FC236}">
                    <a16:creationId xmlns:a16="http://schemas.microsoft.com/office/drawing/2014/main" id="{42097E59-98E6-4EDD-8D8F-D42695B7BB5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629">
                <a:extLst>
                  <a:ext uri="{FF2B5EF4-FFF2-40B4-BE49-F238E27FC236}">
                    <a16:creationId xmlns:a16="http://schemas.microsoft.com/office/drawing/2014/main" id="{52970987-4372-4151-A1DA-FF0A3D26A52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E10B35E-BF89-4968-9CA1-4F8C88F63D77}"/>
              </a:ext>
            </a:extLst>
          </p:cNvPr>
          <p:cNvGrpSpPr/>
          <p:nvPr/>
        </p:nvGrpSpPr>
        <p:grpSpPr>
          <a:xfrm>
            <a:off x="7048037" y="4775686"/>
            <a:ext cx="393760" cy="218578"/>
            <a:chOff x="7493876" y="2774731"/>
            <a:chExt cx="1481958" cy="894622"/>
          </a:xfrm>
        </p:grpSpPr>
        <p:sp>
          <p:nvSpPr>
            <p:cNvPr id="237" name="Freeform 463">
              <a:extLst>
                <a:ext uri="{FF2B5EF4-FFF2-40B4-BE49-F238E27FC236}">
                  <a16:creationId xmlns:a16="http://schemas.microsoft.com/office/drawing/2014/main" id="{D2FABC56-CDE1-464F-9131-D8AC6514A8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FDFFA3D-F4CB-4215-A64B-1D23E770F9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B2163B9-A0FD-493E-8546-2D7E6AB9C0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0" name="Freeform 466">
                <a:extLst>
                  <a:ext uri="{FF2B5EF4-FFF2-40B4-BE49-F238E27FC236}">
                    <a16:creationId xmlns:a16="http://schemas.microsoft.com/office/drawing/2014/main" id="{959EF723-1B30-409B-A3EA-BE423B6693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467">
                <a:extLst>
                  <a:ext uri="{FF2B5EF4-FFF2-40B4-BE49-F238E27FC236}">
                    <a16:creationId xmlns:a16="http://schemas.microsoft.com/office/drawing/2014/main" id="{4BE76CD5-1D85-4948-B9FE-EF56B5757C0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468">
                <a:extLst>
                  <a:ext uri="{FF2B5EF4-FFF2-40B4-BE49-F238E27FC236}">
                    <a16:creationId xmlns:a16="http://schemas.microsoft.com/office/drawing/2014/main" id="{BEAAAE59-D254-4532-93F8-C6C4F0A5532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469">
                <a:extLst>
                  <a:ext uri="{FF2B5EF4-FFF2-40B4-BE49-F238E27FC236}">
                    <a16:creationId xmlns:a16="http://schemas.microsoft.com/office/drawing/2014/main" id="{C72EDC63-479D-4842-90C1-BDD805E9A59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51806C7-D59F-4EB8-96F4-DC1F13203A75}"/>
              </a:ext>
            </a:extLst>
          </p:cNvPr>
          <p:cNvGrpSpPr/>
          <p:nvPr/>
        </p:nvGrpSpPr>
        <p:grpSpPr>
          <a:xfrm>
            <a:off x="8726126" y="4369125"/>
            <a:ext cx="228295" cy="120400"/>
            <a:chOff x="7493876" y="2774731"/>
            <a:chExt cx="1481958" cy="894622"/>
          </a:xfrm>
        </p:grpSpPr>
        <p:sp>
          <p:nvSpPr>
            <p:cNvPr id="245" name="Freeform 447">
              <a:extLst>
                <a:ext uri="{FF2B5EF4-FFF2-40B4-BE49-F238E27FC236}">
                  <a16:creationId xmlns:a16="http://schemas.microsoft.com/office/drawing/2014/main" id="{B4CB31C1-DCF7-4ABF-948C-6677FF92AE2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5A9C773-E04F-46C5-8F4A-23A69D7F357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697C5F0-A313-4BF1-990A-94CDC4CA9B1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8" name="Freeform 450">
                <a:extLst>
                  <a:ext uri="{FF2B5EF4-FFF2-40B4-BE49-F238E27FC236}">
                    <a16:creationId xmlns:a16="http://schemas.microsoft.com/office/drawing/2014/main" id="{D18C23C8-2D6B-4757-A8BD-3303E7D43C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451">
                <a:extLst>
                  <a:ext uri="{FF2B5EF4-FFF2-40B4-BE49-F238E27FC236}">
                    <a16:creationId xmlns:a16="http://schemas.microsoft.com/office/drawing/2014/main" id="{BC5C8574-578B-47A5-BF04-2F770E7AAE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452">
                <a:extLst>
                  <a:ext uri="{FF2B5EF4-FFF2-40B4-BE49-F238E27FC236}">
                    <a16:creationId xmlns:a16="http://schemas.microsoft.com/office/drawing/2014/main" id="{8B02B614-7395-44B1-ACC2-4CDA28CFA49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453">
                <a:extLst>
                  <a:ext uri="{FF2B5EF4-FFF2-40B4-BE49-F238E27FC236}">
                    <a16:creationId xmlns:a16="http://schemas.microsoft.com/office/drawing/2014/main" id="{3D10C259-5EFC-4208-8298-FEC00AE250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96154B1-B403-4B8A-94C2-2EFF3BD070EE}"/>
              </a:ext>
            </a:extLst>
          </p:cNvPr>
          <p:cNvGrpSpPr/>
          <p:nvPr/>
        </p:nvGrpSpPr>
        <p:grpSpPr>
          <a:xfrm>
            <a:off x="5239218" y="2356613"/>
            <a:ext cx="534987" cy="407988"/>
            <a:chOff x="7432700" y="2327293"/>
            <a:chExt cx="534987" cy="407988"/>
          </a:xfrm>
        </p:grpSpPr>
        <p:pic>
          <p:nvPicPr>
            <p:cNvPr id="253" name="Picture 1017" descr="antenna_stylized">
              <a:extLst>
                <a:ext uri="{FF2B5EF4-FFF2-40B4-BE49-F238E27FC236}">
                  <a16:creationId xmlns:a16="http://schemas.microsoft.com/office/drawing/2014/main" id="{D002A9AB-E066-4E31-932B-8F67E929B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1018" descr="laptop_keyboard">
              <a:extLst>
                <a:ext uri="{FF2B5EF4-FFF2-40B4-BE49-F238E27FC236}">
                  <a16:creationId xmlns:a16="http://schemas.microsoft.com/office/drawing/2014/main" id="{FDF0D4E7-3404-4BCE-ABE0-04AECD9E6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Freeform 1019">
              <a:extLst>
                <a:ext uri="{FF2B5EF4-FFF2-40B4-BE49-F238E27FC236}">
                  <a16:creationId xmlns:a16="http://schemas.microsoft.com/office/drawing/2014/main" id="{A06B4D69-D0E6-4184-AE87-84823B3F7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" name="Picture 1020" descr="screen">
              <a:extLst>
                <a:ext uri="{FF2B5EF4-FFF2-40B4-BE49-F238E27FC236}">
                  <a16:creationId xmlns:a16="http://schemas.microsoft.com/office/drawing/2014/main" id="{121CFE58-9B5D-4919-AB2C-0C20FC9E9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" name="Freeform 1021">
              <a:extLst>
                <a:ext uri="{FF2B5EF4-FFF2-40B4-BE49-F238E27FC236}">
                  <a16:creationId xmlns:a16="http://schemas.microsoft.com/office/drawing/2014/main" id="{BD151A09-A6A8-4D38-8A30-0B4AA561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022">
              <a:extLst>
                <a:ext uri="{FF2B5EF4-FFF2-40B4-BE49-F238E27FC236}">
                  <a16:creationId xmlns:a16="http://schemas.microsoft.com/office/drawing/2014/main" id="{1C3BB350-F3CE-4A50-8937-DDEBFFB36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1023">
              <a:extLst>
                <a:ext uri="{FF2B5EF4-FFF2-40B4-BE49-F238E27FC236}">
                  <a16:creationId xmlns:a16="http://schemas.microsoft.com/office/drawing/2014/main" id="{045E18D1-02D4-476E-92A9-C4E08C73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1024">
              <a:extLst>
                <a:ext uri="{FF2B5EF4-FFF2-40B4-BE49-F238E27FC236}">
                  <a16:creationId xmlns:a16="http://schemas.microsoft.com/office/drawing/2014/main" id="{8AD14559-BB20-457C-908F-30FA9643C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025">
              <a:extLst>
                <a:ext uri="{FF2B5EF4-FFF2-40B4-BE49-F238E27FC236}">
                  <a16:creationId xmlns:a16="http://schemas.microsoft.com/office/drawing/2014/main" id="{26C894B6-50F2-48D6-92D4-A5F02FFC1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26">
              <a:extLst>
                <a:ext uri="{FF2B5EF4-FFF2-40B4-BE49-F238E27FC236}">
                  <a16:creationId xmlns:a16="http://schemas.microsoft.com/office/drawing/2014/main" id="{D68E07D0-CF74-47DB-B066-24289CFD0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3" name="Group 1027">
              <a:extLst>
                <a:ext uri="{FF2B5EF4-FFF2-40B4-BE49-F238E27FC236}">
                  <a16:creationId xmlns:a16="http://schemas.microsoft.com/office/drawing/2014/main" id="{E89B7446-6F2F-4328-B7E0-8A80941E8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70" name="Freeform 1028">
                <a:extLst>
                  <a:ext uri="{FF2B5EF4-FFF2-40B4-BE49-F238E27FC236}">
                    <a16:creationId xmlns:a16="http://schemas.microsoft.com/office/drawing/2014/main" id="{729C2D19-FF65-465C-B059-BA525353B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29">
                <a:extLst>
                  <a:ext uri="{FF2B5EF4-FFF2-40B4-BE49-F238E27FC236}">
                    <a16:creationId xmlns:a16="http://schemas.microsoft.com/office/drawing/2014/main" id="{E3FE4B4E-06ED-422E-8615-853873983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030">
                <a:extLst>
                  <a:ext uri="{FF2B5EF4-FFF2-40B4-BE49-F238E27FC236}">
                    <a16:creationId xmlns:a16="http://schemas.microsoft.com/office/drawing/2014/main" id="{E35B1584-290C-4C05-B7AD-10AC294C4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031">
                <a:extLst>
                  <a:ext uri="{FF2B5EF4-FFF2-40B4-BE49-F238E27FC236}">
                    <a16:creationId xmlns:a16="http://schemas.microsoft.com/office/drawing/2014/main" id="{4877FF03-C75B-4B08-9D62-76F9EA6FC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032">
                <a:extLst>
                  <a:ext uri="{FF2B5EF4-FFF2-40B4-BE49-F238E27FC236}">
                    <a16:creationId xmlns:a16="http://schemas.microsoft.com/office/drawing/2014/main" id="{7A33A7BC-C9B8-4D2C-B3F2-181DCEAA2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033">
                <a:extLst>
                  <a:ext uri="{FF2B5EF4-FFF2-40B4-BE49-F238E27FC236}">
                    <a16:creationId xmlns:a16="http://schemas.microsoft.com/office/drawing/2014/main" id="{F44E12D5-3343-4D26-8B0D-3746C971D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4" name="Freeform 1034">
              <a:extLst>
                <a:ext uri="{FF2B5EF4-FFF2-40B4-BE49-F238E27FC236}">
                  <a16:creationId xmlns:a16="http://schemas.microsoft.com/office/drawing/2014/main" id="{FD67C909-BF33-45E2-9A42-286E0BF2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035">
              <a:extLst>
                <a:ext uri="{FF2B5EF4-FFF2-40B4-BE49-F238E27FC236}">
                  <a16:creationId xmlns:a16="http://schemas.microsoft.com/office/drawing/2014/main" id="{34AD91EC-938F-4A4C-9C1C-D66520FAA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036">
              <a:extLst>
                <a:ext uri="{FF2B5EF4-FFF2-40B4-BE49-F238E27FC236}">
                  <a16:creationId xmlns:a16="http://schemas.microsoft.com/office/drawing/2014/main" id="{FB08B8C9-FF44-41AA-85DA-8F2479F5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037">
              <a:extLst>
                <a:ext uri="{FF2B5EF4-FFF2-40B4-BE49-F238E27FC236}">
                  <a16:creationId xmlns:a16="http://schemas.microsoft.com/office/drawing/2014/main" id="{E1C46194-9E65-4FD4-81C7-E0CE39DF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038">
              <a:extLst>
                <a:ext uri="{FF2B5EF4-FFF2-40B4-BE49-F238E27FC236}">
                  <a16:creationId xmlns:a16="http://schemas.microsoft.com/office/drawing/2014/main" id="{559788BD-AA4B-490C-A896-2C8787D2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039">
              <a:extLst>
                <a:ext uri="{FF2B5EF4-FFF2-40B4-BE49-F238E27FC236}">
                  <a16:creationId xmlns:a16="http://schemas.microsoft.com/office/drawing/2014/main" id="{D3829531-DF4E-4297-BEFE-FBB666D0E5D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FF18D02-628C-438E-8604-CAAD310595E4}"/>
              </a:ext>
            </a:extLst>
          </p:cNvPr>
          <p:cNvGrpSpPr/>
          <p:nvPr/>
        </p:nvGrpSpPr>
        <p:grpSpPr>
          <a:xfrm>
            <a:off x="6437925" y="2319727"/>
            <a:ext cx="530702" cy="478009"/>
            <a:chOff x="8631407" y="2290407"/>
            <a:chExt cx="530702" cy="478009"/>
          </a:xfrm>
        </p:grpSpPr>
        <p:pic>
          <p:nvPicPr>
            <p:cNvPr id="277" name="Picture 568" descr="light2.png">
              <a:extLst>
                <a:ext uri="{FF2B5EF4-FFF2-40B4-BE49-F238E27FC236}">
                  <a16:creationId xmlns:a16="http://schemas.microsoft.com/office/drawing/2014/main" id="{C2AEFE02-9978-40D7-9FED-275D42A3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E6C91230-8063-4D80-8FF6-8E75CD05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B586E11-40AF-4F61-9491-6AC083B7DA4E}"/>
              </a:ext>
            </a:extLst>
          </p:cNvPr>
          <p:cNvGrpSpPr/>
          <p:nvPr/>
        </p:nvGrpSpPr>
        <p:grpSpPr>
          <a:xfrm>
            <a:off x="5293662" y="3419140"/>
            <a:ext cx="350807" cy="305517"/>
            <a:chOff x="7487144" y="3389820"/>
            <a:chExt cx="350807" cy="305517"/>
          </a:xfrm>
        </p:grpSpPr>
        <p:pic>
          <p:nvPicPr>
            <p:cNvPr id="280" name="Picture 1115" descr="antenna_stylized">
              <a:extLst>
                <a:ext uri="{FF2B5EF4-FFF2-40B4-BE49-F238E27FC236}">
                  <a16:creationId xmlns:a16="http://schemas.microsoft.com/office/drawing/2014/main" id="{8D58D453-6915-4F97-807A-2DCE801B3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1" name="Picture 1116" descr="laptop_keyboard">
              <a:extLst>
                <a:ext uri="{FF2B5EF4-FFF2-40B4-BE49-F238E27FC236}">
                  <a16:creationId xmlns:a16="http://schemas.microsoft.com/office/drawing/2014/main" id="{51FB132E-6C9A-4DE0-8B83-05CA5747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1117">
              <a:extLst>
                <a:ext uri="{FF2B5EF4-FFF2-40B4-BE49-F238E27FC236}">
                  <a16:creationId xmlns:a16="http://schemas.microsoft.com/office/drawing/2014/main" id="{05768B52-733C-4C72-8F74-B96B7108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3" name="Picture 1118" descr="screen">
              <a:extLst>
                <a:ext uri="{FF2B5EF4-FFF2-40B4-BE49-F238E27FC236}">
                  <a16:creationId xmlns:a16="http://schemas.microsoft.com/office/drawing/2014/main" id="{29C257F2-863A-4D1B-8A40-A9B5FDA7A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1119">
              <a:extLst>
                <a:ext uri="{FF2B5EF4-FFF2-40B4-BE49-F238E27FC236}">
                  <a16:creationId xmlns:a16="http://schemas.microsoft.com/office/drawing/2014/main" id="{0734BEDC-9455-4309-A640-0B248948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120">
              <a:extLst>
                <a:ext uri="{FF2B5EF4-FFF2-40B4-BE49-F238E27FC236}">
                  <a16:creationId xmlns:a16="http://schemas.microsoft.com/office/drawing/2014/main" id="{D7D781B5-08C7-45F3-9C1E-6210913BE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1121">
              <a:extLst>
                <a:ext uri="{FF2B5EF4-FFF2-40B4-BE49-F238E27FC236}">
                  <a16:creationId xmlns:a16="http://schemas.microsoft.com/office/drawing/2014/main" id="{3E3C1D6E-F011-4D7F-8840-3712FF9E4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122">
              <a:extLst>
                <a:ext uri="{FF2B5EF4-FFF2-40B4-BE49-F238E27FC236}">
                  <a16:creationId xmlns:a16="http://schemas.microsoft.com/office/drawing/2014/main" id="{3EAF3FB6-5FD0-4CD2-B582-DC0EBCCE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23">
              <a:extLst>
                <a:ext uri="{FF2B5EF4-FFF2-40B4-BE49-F238E27FC236}">
                  <a16:creationId xmlns:a16="http://schemas.microsoft.com/office/drawing/2014/main" id="{5E631F1C-FE16-4472-B6E5-B48D7E0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124">
              <a:extLst>
                <a:ext uri="{FF2B5EF4-FFF2-40B4-BE49-F238E27FC236}">
                  <a16:creationId xmlns:a16="http://schemas.microsoft.com/office/drawing/2014/main" id="{DED71BAD-FBD6-4161-8EF1-81B325F23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0" name="Group 1125">
              <a:extLst>
                <a:ext uri="{FF2B5EF4-FFF2-40B4-BE49-F238E27FC236}">
                  <a16:creationId xmlns:a16="http://schemas.microsoft.com/office/drawing/2014/main" id="{3E6399CE-E54D-46C0-9CC7-4D33CBA53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297" name="Freeform 1126">
                <a:extLst>
                  <a:ext uri="{FF2B5EF4-FFF2-40B4-BE49-F238E27FC236}">
                    <a16:creationId xmlns:a16="http://schemas.microsoft.com/office/drawing/2014/main" id="{3CB06B36-9A21-4506-B1B8-7BBCA05A8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1127">
                <a:extLst>
                  <a:ext uri="{FF2B5EF4-FFF2-40B4-BE49-F238E27FC236}">
                    <a16:creationId xmlns:a16="http://schemas.microsoft.com/office/drawing/2014/main" id="{97A1FADF-036B-42CD-8493-0C7F6F50D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128">
                <a:extLst>
                  <a:ext uri="{FF2B5EF4-FFF2-40B4-BE49-F238E27FC236}">
                    <a16:creationId xmlns:a16="http://schemas.microsoft.com/office/drawing/2014/main" id="{BAC66388-BB4A-4172-8E0D-DF28DA960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129">
                <a:extLst>
                  <a:ext uri="{FF2B5EF4-FFF2-40B4-BE49-F238E27FC236}">
                    <a16:creationId xmlns:a16="http://schemas.microsoft.com/office/drawing/2014/main" id="{61D95B5E-407F-4F64-A3E1-0DD9CEE0C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130">
                <a:extLst>
                  <a:ext uri="{FF2B5EF4-FFF2-40B4-BE49-F238E27FC236}">
                    <a16:creationId xmlns:a16="http://schemas.microsoft.com/office/drawing/2014/main" id="{5E44674F-55C2-41CA-80AE-49F509095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131">
                <a:extLst>
                  <a:ext uri="{FF2B5EF4-FFF2-40B4-BE49-F238E27FC236}">
                    <a16:creationId xmlns:a16="http://schemas.microsoft.com/office/drawing/2014/main" id="{D0FA6972-FDDA-4686-98DC-F41B79CE2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1" name="Freeform 1132">
              <a:extLst>
                <a:ext uri="{FF2B5EF4-FFF2-40B4-BE49-F238E27FC236}">
                  <a16:creationId xmlns:a16="http://schemas.microsoft.com/office/drawing/2014/main" id="{B11A172D-5E05-442C-9814-B7CAAFA42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133">
              <a:extLst>
                <a:ext uri="{FF2B5EF4-FFF2-40B4-BE49-F238E27FC236}">
                  <a16:creationId xmlns:a16="http://schemas.microsoft.com/office/drawing/2014/main" id="{96C31509-5138-4E01-82FE-C1BA71AE4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134">
              <a:extLst>
                <a:ext uri="{FF2B5EF4-FFF2-40B4-BE49-F238E27FC236}">
                  <a16:creationId xmlns:a16="http://schemas.microsoft.com/office/drawing/2014/main" id="{67F4DE9E-0069-4F82-BEEA-D4670201A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135">
              <a:extLst>
                <a:ext uri="{FF2B5EF4-FFF2-40B4-BE49-F238E27FC236}">
                  <a16:creationId xmlns:a16="http://schemas.microsoft.com/office/drawing/2014/main" id="{267291E0-F581-4A6D-81D5-6B6B1C33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136">
              <a:extLst>
                <a:ext uri="{FF2B5EF4-FFF2-40B4-BE49-F238E27FC236}">
                  <a16:creationId xmlns:a16="http://schemas.microsoft.com/office/drawing/2014/main" id="{874087A6-9427-4322-89EA-5CC5C80D7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137">
              <a:extLst>
                <a:ext uri="{FF2B5EF4-FFF2-40B4-BE49-F238E27FC236}">
                  <a16:creationId xmlns:a16="http://schemas.microsoft.com/office/drawing/2014/main" id="{CE7EAF25-B378-45FF-8CF8-99DD7A584E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896C621-421F-4392-A581-4E179E01E7D8}"/>
              </a:ext>
            </a:extLst>
          </p:cNvPr>
          <p:cNvGrpSpPr/>
          <p:nvPr/>
        </p:nvGrpSpPr>
        <p:grpSpPr>
          <a:xfrm>
            <a:off x="5603579" y="3325424"/>
            <a:ext cx="347997" cy="396620"/>
            <a:chOff x="7797061" y="3296104"/>
            <a:chExt cx="347997" cy="396620"/>
          </a:xfrm>
        </p:grpSpPr>
        <p:pic>
          <p:nvPicPr>
            <p:cNvPr id="304" name="Picture 571" descr="fridge2.png">
              <a:extLst>
                <a:ext uri="{FF2B5EF4-FFF2-40B4-BE49-F238E27FC236}">
                  <a16:creationId xmlns:a16="http://schemas.microsoft.com/office/drawing/2014/main" id="{239FAD3F-159E-49FF-9F4A-B4D6C95C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5" name="Picture 1115" descr="antenna_stylized">
              <a:extLst>
                <a:ext uri="{FF2B5EF4-FFF2-40B4-BE49-F238E27FC236}">
                  <a16:creationId xmlns:a16="http://schemas.microsoft.com/office/drawing/2014/main" id="{1AF0EFE1-DC31-4173-9717-583FB852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938E161-A3A1-4BB6-A0E2-5083B58286C9}"/>
              </a:ext>
            </a:extLst>
          </p:cNvPr>
          <p:cNvGrpSpPr/>
          <p:nvPr/>
        </p:nvGrpSpPr>
        <p:grpSpPr>
          <a:xfrm>
            <a:off x="8865091" y="3428485"/>
            <a:ext cx="518448" cy="1212242"/>
            <a:chOff x="11058573" y="3399165"/>
            <a:chExt cx="518448" cy="1212242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527E471D-C587-4A9B-A980-3113BC8542CF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3D6B3F1A-C3BD-4AC9-9B17-BD91E587AD9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FA4A2B5-AEC8-4B4B-8CE3-2F60AC2F2554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A0E49A-A409-4FC3-A53B-96073AC6B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EC9DFAE9-9C79-4C83-8371-08D70E8076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8" name="Picture 317" descr="server_rack.png">
                  <a:extLst>
                    <a:ext uri="{FF2B5EF4-FFF2-40B4-BE49-F238E27FC236}">
                      <a16:creationId xmlns:a16="http://schemas.microsoft.com/office/drawing/2014/main" id="{AF3048E0-93B4-4EB7-92DB-2D4BB4F38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7173209-C80E-423A-B0E6-147B7B3508E3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EFDB3010-6C4B-485C-83B0-E52AAB23B3F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619A3A96-964E-45FC-AF7B-6715D9E8E3A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1" name="Picture 310" descr="server_rack.png">
                  <a:extLst>
                    <a:ext uri="{FF2B5EF4-FFF2-40B4-BE49-F238E27FC236}">
                      <a16:creationId xmlns:a16="http://schemas.microsoft.com/office/drawing/2014/main" id="{8BA9DE29-45F6-43BC-91FA-A2A7D8299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2" name="Picture 311" descr="server_rack.png">
                  <a:extLst>
                    <a:ext uri="{FF2B5EF4-FFF2-40B4-BE49-F238E27FC236}">
                      <a16:creationId xmlns:a16="http://schemas.microsoft.com/office/drawing/2014/main" id="{0451CA03-FFD2-4070-ACAD-53C8ECC84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3" name="Picture 312" descr="server_rack.png">
                  <a:extLst>
                    <a:ext uri="{FF2B5EF4-FFF2-40B4-BE49-F238E27FC236}">
                      <a16:creationId xmlns:a16="http://schemas.microsoft.com/office/drawing/2014/main" id="{87EEFFA8-15B1-43AD-AA79-1C0CBF699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9" name="Group 950">
            <a:extLst>
              <a:ext uri="{FF2B5EF4-FFF2-40B4-BE49-F238E27FC236}">
                <a16:creationId xmlns:a16="http://schemas.microsoft.com/office/drawing/2014/main" id="{9B5F5924-1561-4CFD-AF11-86A58C3AADBC}"/>
              </a:ext>
            </a:extLst>
          </p:cNvPr>
          <p:cNvGrpSpPr>
            <a:grpSpLocks/>
          </p:cNvGrpSpPr>
          <p:nvPr/>
        </p:nvGrpSpPr>
        <p:grpSpPr bwMode="auto">
          <a:xfrm>
            <a:off x="8089059" y="5273951"/>
            <a:ext cx="177192" cy="330833"/>
            <a:chOff x="4140" y="429"/>
            <a:chExt cx="1425" cy="2396"/>
          </a:xfrm>
        </p:grpSpPr>
        <p:sp>
          <p:nvSpPr>
            <p:cNvPr id="320" name="Freeform 951">
              <a:extLst>
                <a:ext uri="{FF2B5EF4-FFF2-40B4-BE49-F238E27FC236}">
                  <a16:creationId xmlns:a16="http://schemas.microsoft.com/office/drawing/2014/main" id="{F9E8B803-C8FE-481F-8566-1807D2D1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Rectangle 952">
              <a:extLst>
                <a:ext uri="{FF2B5EF4-FFF2-40B4-BE49-F238E27FC236}">
                  <a16:creationId xmlns:a16="http://schemas.microsoft.com/office/drawing/2014/main" id="{E761FB5D-44E3-4A00-953C-CC5EFA887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2" name="Freeform 953">
              <a:extLst>
                <a:ext uri="{FF2B5EF4-FFF2-40B4-BE49-F238E27FC236}">
                  <a16:creationId xmlns:a16="http://schemas.microsoft.com/office/drawing/2014/main" id="{E910F697-E059-44BE-969D-5A85C17B2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954">
              <a:extLst>
                <a:ext uri="{FF2B5EF4-FFF2-40B4-BE49-F238E27FC236}">
                  <a16:creationId xmlns:a16="http://schemas.microsoft.com/office/drawing/2014/main" id="{8A319912-424C-4F44-BABA-674863693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Rectangle 955">
              <a:extLst>
                <a:ext uri="{FF2B5EF4-FFF2-40B4-BE49-F238E27FC236}">
                  <a16:creationId xmlns:a16="http://schemas.microsoft.com/office/drawing/2014/main" id="{40E8C24A-C032-4948-8981-54238660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5" name="Group 956">
              <a:extLst>
                <a:ext uri="{FF2B5EF4-FFF2-40B4-BE49-F238E27FC236}">
                  <a16:creationId xmlns:a16="http://schemas.microsoft.com/office/drawing/2014/main" id="{962D18DF-5DC7-4A0C-ADF3-6A187026D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0" name="AutoShape 957">
                <a:extLst>
                  <a:ext uri="{FF2B5EF4-FFF2-40B4-BE49-F238E27FC236}">
                    <a16:creationId xmlns:a16="http://schemas.microsoft.com/office/drawing/2014/main" id="{1CC6FA2B-2D02-45FB-A369-EAF90AB3E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AutoShape 958">
                <a:extLst>
                  <a:ext uri="{FF2B5EF4-FFF2-40B4-BE49-F238E27FC236}">
                    <a16:creationId xmlns:a16="http://schemas.microsoft.com/office/drawing/2014/main" id="{32A0C698-4C9E-4A03-A735-1BD8B585D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6" name="Rectangle 959">
              <a:extLst>
                <a:ext uri="{FF2B5EF4-FFF2-40B4-BE49-F238E27FC236}">
                  <a16:creationId xmlns:a16="http://schemas.microsoft.com/office/drawing/2014/main" id="{F1CFD013-C629-4260-86C1-970D32A7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7" name="Group 960">
              <a:extLst>
                <a:ext uri="{FF2B5EF4-FFF2-40B4-BE49-F238E27FC236}">
                  <a16:creationId xmlns:a16="http://schemas.microsoft.com/office/drawing/2014/main" id="{439D848B-6AC8-44F7-B23D-3006058FB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8" name="AutoShape 961">
                <a:extLst>
                  <a:ext uri="{FF2B5EF4-FFF2-40B4-BE49-F238E27FC236}">
                    <a16:creationId xmlns:a16="http://schemas.microsoft.com/office/drawing/2014/main" id="{0DF67E52-A1F9-4B0E-9F50-7B44116D6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AutoShape 962">
                <a:extLst>
                  <a:ext uri="{FF2B5EF4-FFF2-40B4-BE49-F238E27FC236}">
                    <a16:creationId xmlns:a16="http://schemas.microsoft.com/office/drawing/2014/main" id="{261DECE4-140D-436F-BBEC-2D370BB6B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8" name="Rectangle 963">
              <a:extLst>
                <a:ext uri="{FF2B5EF4-FFF2-40B4-BE49-F238E27FC236}">
                  <a16:creationId xmlns:a16="http://schemas.microsoft.com/office/drawing/2014/main" id="{4A1018A3-0AB4-4884-95E5-752B48FE6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9" name="Rectangle 964">
              <a:extLst>
                <a:ext uri="{FF2B5EF4-FFF2-40B4-BE49-F238E27FC236}">
                  <a16:creationId xmlns:a16="http://schemas.microsoft.com/office/drawing/2014/main" id="{4DD37E60-4D8E-414F-8569-2E6E366C0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0" name="Group 965">
              <a:extLst>
                <a:ext uri="{FF2B5EF4-FFF2-40B4-BE49-F238E27FC236}">
                  <a16:creationId xmlns:a16="http://schemas.microsoft.com/office/drawing/2014/main" id="{7BD829BB-3D96-4F12-A7E3-9132D968B7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6" name="AutoShape 966">
                <a:extLst>
                  <a:ext uri="{FF2B5EF4-FFF2-40B4-BE49-F238E27FC236}">
                    <a16:creationId xmlns:a16="http://schemas.microsoft.com/office/drawing/2014/main" id="{CFE49186-3610-43D2-A074-867D0E02F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AutoShape 967">
                <a:extLst>
                  <a:ext uri="{FF2B5EF4-FFF2-40B4-BE49-F238E27FC236}">
                    <a16:creationId xmlns:a16="http://schemas.microsoft.com/office/drawing/2014/main" id="{0151ED37-6C6E-414C-BE96-666B40C03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1" name="Freeform 968">
              <a:extLst>
                <a:ext uri="{FF2B5EF4-FFF2-40B4-BE49-F238E27FC236}">
                  <a16:creationId xmlns:a16="http://schemas.microsoft.com/office/drawing/2014/main" id="{3855A42F-B202-4EDF-A70D-F510859E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2" name="Group 969">
              <a:extLst>
                <a:ext uri="{FF2B5EF4-FFF2-40B4-BE49-F238E27FC236}">
                  <a16:creationId xmlns:a16="http://schemas.microsoft.com/office/drawing/2014/main" id="{04AD7AA4-6F0E-4C13-9696-E6ABE3B6E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4" name="AutoShape 970">
                <a:extLst>
                  <a:ext uri="{FF2B5EF4-FFF2-40B4-BE49-F238E27FC236}">
                    <a16:creationId xmlns:a16="http://schemas.microsoft.com/office/drawing/2014/main" id="{EEB71A92-12A4-4A61-9B7A-7411EAF3C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AutoShape 971">
                <a:extLst>
                  <a:ext uri="{FF2B5EF4-FFF2-40B4-BE49-F238E27FC236}">
                    <a16:creationId xmlns:a16="http://schemas.microsoft.com/office/drawing/2014/main" id="{618DD785-FA84-4AFF-96B1-DEA4E6E5C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3" name="Rectangle 972">
              <a:extLst>
                <a:ext uri="{FF2B5EF4-FFF2-40B4-BE49-F238E27FC236}">
                  <a16:creationId xmlns:a16="http://schemas.microsoft.com/office/drawing/2014/main" id="{06DB02FE-4090-4B40-A6DB-C7F9F33B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4" name="Freeform 973">
              <a:extLst>
                <a:ext uri="{FF2B5EF4-FFF2-40B4-BE49-F238E27FC236}">
                  <a16:creationId xmlns:a16="http://schemas.microsoft.com/office/drawing/2014/main" id="{D6847AFF-DE0F-4DCD-BC89-1B080C21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974">
              <a:extLst>
                <a:ext uri="{FF2B5EF4-FFF2-40B4-BE49-F238E27FC236}">
                  <a16:creationId xmlns:a16="http://schemas.microsoft.com/office/drawing/2014/main" id="{5ED5E7EF-C6FF-42C8-BF41-A40504F9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Oval 975">
              <a:extLst>
                <a:ext uri="{FF2B5EF4-FFF2-40B4-BE49-F238E27FC236}">
                  <a16:creationId xmlns:a16="http://schemas.microsoft.com/office/drawing/2014/main" id="{9B0DC7AC-D115-4AA2-A743-712AFE2D6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7" name="Freeform 976">
              <a:extLst>
                <a:ext uri="{FF2B5EF4-FFF2-40B4-BE49-F238E27FC236}">
                  <a16:creationId xmlns:a16="http://schemas.microsoft.com/office/drawing/2014/main" id="{22282D69-B108-47FE-AFDD-7A93C4FE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AutoShape 977">
              <a:extLst>
                <a:ext uri="{FF2B5EF4-FFF2-40B4-BE49-F238E27FC236}">
                  <a16:creationId xmlns:a16="http://schemas.microsoft.com/office/drawing/2014/main" id="{80F2DADE-F2A5-46D5-BBE1-B9D27FD5D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" name="AutoShape 978">
              <a:extLst>
                <a:ext uri="{FF2B5EF4-FFF2-40B4-BE49-F238E27FC236}">
                  <a16:creationId xmlns:a16="http://schemas.microsoft.com/office/drawing/2014/main" id="{36A50947-49F9-4D5B-8996-97435DE1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0" name="Oval 979">
              <a:extLst>
                <a:ext uri="{FF2B5EF4-FFF2-40B4-BE49-F238E27FC236}">
                  <a16:creationId xmlns:a16="http://schemas.microsoft.com/office/drawing/2014/main" id="{A1F05EEB-F1EE-41B7-AD5E-E2E3F7146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1" name="Oval 980">
              <a:extLst>
                <a:ext uri="{FF2B5EF4-FFF2-40B4-BE49-F238E27FC236}">
                  <a16:creationId xmlns:a16="http://schemas.microsoft.com/office/drawing/2014/main" id="{438B0043-A7A1-4918-BA58-30BDE20CF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2" name="Oval 981">
              <a:extLst>
                <a:ext uri="{FF2B5EF4-FFF2-40B4-BE49-F238E27FC236}">
                  <a16:creationId xmlns:a16="http://schemas.microsoft.com/office/drawing/2014/main" id="{CCFC792D-C1AD-4D82-96D2-6049D8A2D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3" name="Rectangle 982">
              <a:extLst>
                <a:ext uri="{FF2B5EF4-FFF2-40B4-BE49-F238E27FC236}">
                  <a16:creationId xmlns:a16="http://schemas.microsoft.com/office/drawing/2014/main" id="{39420087-366F-42FC-A5F3-80972F9FB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52" name="Group 590">
            <a:extLst>
              <a:ext uri="{FF2B5EF4-FFF2-40B4-BE49-F238E27FC236}">
                <a16:creationId xmlns:a16="http://schemas.microsoft.com/office/drawing/2014/main" id="{948E07E3-A520-4246-A9B8-3268514CE9C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80999" y="4900161"/>
            <a:ext cx="345630" cy="320302"/>
            <a:chOff x="2839" y="3501"/>
            <a:chExt cx="755" cy="803"/>
          </a:xfrm>
        </p:grpSpPr>
        <p:pic>
          <p:nvPicPr>
            <p:cNvPr id="353" name="Picture 591" descr="desktop_computer_stylized_medium">
              <a:extLst>
                <a:ext uri="{FF2B5EF4-FFF2-40B4-BE49-F238E27FC236}">
                  <a16:creationId xmlns:a16="http://schemas.microsoft.com/office/drawing/2014/main" id="{8996C334-91E4-40ED-B7BC-F1BBCD97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4" name="Freeform 592">
              <a:extLst>
                <a:ext uri="{FF2B5EF4-FFF2-40B4-BE49-F238E27FC236}">
                  <a16:creationId xmlns:a16="http://schemas.microsoft.com/office/drawing/2014/main" id="{5BB285C5-7510-47A5-AD55-5977F519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5" name="Group 590">
            <a:extLst>
              <a:ext uri="{FF2B5EF4-FFF2-40B4-BE49-F238E27FC236}">
                <a16:creationId xmlns:a16="http://schemas.microsoft.com/office/drawing/2014/main" id="{8CCBCCFB-D7DE-4F15-8C05-6A07951E45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54053" y="5504657"/>
            <a:ext cx="345630" cy="320302"/>
            <a:chOff x="2839" y="3501"/>
            <a:chExt cx="755" cy="803"/>
          </a:xfrm>
        </p:grpSpPr>
        <p:pic>
          <p:nvPicPr>
            <p:cNvPr id="356" name="Picture 591" descr="desktop_computer_stylized_medium">
              <a:extLst>
                <a:ext uri="{FF2B5EF4-FFF2-40B4-BE49-F238E27FC236}">
                  <a16:creationId xmlns:a16="http://schemas.microsoft.com/office/drawing/2014/main" id="{24210A1A-3A2F-4C34-89D5-9A53ADDDD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7" name="Freeform 592">
              <a:extLst>
                <a:ext uri="{FF2B5EF4-FFF2-40B4-BE49-F238E27FC236}">
                  <a16:creationId xmlns:a16="http://schemas.microsoft.com/office/drawing/2014/main" id="{98D5F5F6-3BFD-46BA-8F05-6895981C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" name="Group 590">
            <a:extLst>
              <a:ext uri="{FF2B5EF4-FFF2-40B4-BE49-F238E27FC236}">
                <a16:creationId xmlns:a16="http://schemas.microsoft.com/office/drawing/2014/main" id="{A7D76691-6673-4A51-AEA1-EF0C29D08B9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2278" y="5526130"/>
            <a:ext cx="345630" cy="320302"/>
            <a:chOff x="2839" y="3501"/>
            <a:chExt cx="755" cy="803"/>
          </a:xfrm>
        </p:grpSpPr>
        <p:pic>
          <p:nvPicPr>
            <p:cNvPr id="359" name="Picture 591" descr="desktop_computer_stylized_medium">
              <a:extLst>
                <a:ext uri="{FF2B5EF4-FFF2-40B4-BE49-F238E27FC236}">
                  <a16:creationId xmlns:a16="http://schemas.microsoft.com/office/drawing/2014/main" id="{BCADC184-7A5A-4D00-93FD-430E95242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Freeform 592">
              <a:extLst>
                <a:ext uri="{FF2B5EF4-FFF2-40B4-BE49-F238E27FC236}">
                  <a16:creationId xmlns:a16="http://schemas.microsoft.com/office/drawing/2014/main" id="{F566A131-35E2-4EF9-8E95-9EE01C276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1" name="Group 1064">
            <a:extLst>
              <a:ext uri="{FF2B5EF4-FFF2-40B4-BE49-F238E27FC236}">
                <a16:creationId xmlns:a16="http://schemas.microsoft.com/office/drawing/2014/main" id="{284BF189-91EC-4343-B122-23AF9E0A3FF4}"/>
              </a:ext>
            </a:extLst>
          </p:cNvPr>
          <p:cNvGrpSpPr>
            <a:grpSpLocks/>
          </p:cNvGrpSpPr>
          <p:nvPr/>
        </p:nvGrpSpPr>
        <p:grpSpPr bwMode="auto">
          <a:xfrm>
            <a:off x="7334890" y="5795138"/>
            <a:ext cx="319264" cy="253379"/>
            <a:chOff x="877" y="1008"/>
            <a:chExt cx="2747" cy="2591"/>
          </a:xfrm>
        </p:grpSpPr>
        <p:pic>
          <p:nvPicPr>
            <p:cNvPr id="362" name="Picture 1065" descr="antenna_stylized">
              <a:extLst>
                <a:ext uri="{FF2B5EF4-FFF2-40B4-BE49-F238E27FC236}">
                  <a16:creationId xmlns:a16="http://schemas.microsoft.com/office/drawing/2014/main" id="{F337CE25-64E9-4BE6-84A9-74FECE520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3" name="Picture 1066" descr="laptop_keyboard">
              <a:extLst>
                <a:ext uri="{FF2B5EF4-FFF2-40B4-BE49-F238E27FC236}">
                  <a16:creationId xmlns:a16="http://schemas.microsoft.com/office/drawing/2014/main" id="{E4BDE762-8F4D-44AC-B6E3-87A1C296C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7">
              <a:extLst>
                <a:ext uri="{FF2B5EF4-FFF2-40B4-BE49-F238E27FC236}">
                  <a16:creationId xmlns:a16="http://schemas.microsoft.com/office/drawing/2014/main" id="{F0BA5873-7C7C-46CA-B72E-A7D98750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5" name="Picture 1068" descr="screen">
              <a:extLst>
                <a:ext uri="{FF2B5EF4-FFF2-40B4-BE49-F238E27FC236}">
                  <a16:creationId xmlns:a16="http://schemas.microsoft.com/office/drawing/2014/main" id="{A82787D7-ACFE-4A74-BAD1-5FE9B8E11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6" name="Freeform 1069">
              <a:extLst>
                <a:ext uri="{FF2B5EF4-FFF2-40B4-BE49-F238E27FC236}">
                  <a16:creationId xmlns:a16="http://schemas.microsoft.com/office/drawing/2014/main" id="{2B72BD39-B164-4FC5-B6D5-B919F2DED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70">
              <a:extLst>
                <a:ext uri="{FF2B5EF4-FFF2-40B4-BE49-F238E27FC236}">
                  <a16:creationId xmlns:a16="http://schemas.microsoft.com/office/drawing/2014/main" id="{177B5C3F-01ED-4FCF-A5B2-58EA1ECB1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1071">
              <a:extLst>
                <a:ext uri="{FF2B5EF4-FFF2-40B4-BE49-F238E27FC236}">
                  <a16:creationId xmlns:a16="http://schemas.microsoft.com/office/drawing/2014/main" id="{71D0BBE0-1E19-44A2-B0A4-0E38B949A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1072">
              <a:extLst>
                <a:ext uri="{FF2B5EF4-FFF2-40B4-BE49-F238E27FC236}">
                  <a16:creationId xmlns:a16="http://schemas.microsoft.com/office/drawing/2014/main" id="{92AEC5ED-BC12-4C69-91BE-D0748B52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1073">
              <a:extLst>
                <a:ext uri="{FF2B5EF4-FFF2-40B4-BE49-F238E27FC236}">
                  <a16:creationId xmlns:a16="http://schemas.microsoft.com/office/drawing/2014/main" id="{5472A513-5FF8-457F-9D1A-643250D0F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1074">
              <a:extLst>
                <a:ext uri="{FF2B5EF4-FFF2-40B4-BE49-F238E27FC236}">
                  <a16:creationId xmlns:a16="http://schemas.microsoft.com/office/drawing/2014/main" id="{401940ED-2186-47B8-B952-010424127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2" name="Group 1075">
              <a:extLst>
                <a:ext uri="{FF2B5EF4-FFF2-40B4-BE49-F238E27FC236}">
                  <a16:creationId xmlns:a16="http://schemas.microsoft.com/office/drawing/2014/main" id="{E832B077-40ED-44BF-87FF-968DB13CF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9" name="Freeform 1076">
                <a:extLst>
                  <a:ext uri="{FF2B5EF4-FFF2-40B4-BE49-F238E27FC236}">
                    <a16:creationId xmlns:a16="http://schemas.microsoft.com/office/drawing/2014/main" id="{D77A1CCC-437E-4D32-9D39-42411A71B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77">
                <a:extLst>
                  <a:ext uri="{FF2B5EF4-FFF2-40B4-BE49-F238E27FC236}">
                    <a16:creationId xmlns:a16="http://schemas.microsoft.com/office/drawing/2014/main" id="{53BF6E62-1C78-4E81-80DD-4EF06AED8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1078">
                <a:extLst>
                  <a:ext uri="{FF2B5EF4-FFF2-40B4-BE49-F238E27FC236}">
                    <a16:creationId xmlns:a16="http://schemas.microsoft.com/office/drawing/2014/main" id="{DED83FE6-7110-4EFF-BCE4-A51BFCB3E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1079">
                <a:extLst>
                  <a:ext uri="{FF2B5EF4-FFF2-40B4-BE49-F238E27FC236}">
                    <a16:creationId xmlns:a16="http://schemas.microsoft.com/office/drawing/2014/main" id="{F462DAA7-F909-4178-B831-45707EE0C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1080">
                <a:extLst>
                  <a:ext uri="{FF2B5EF4-FFF2-40B4-BE49-F238E27FC236}">
                    <a16:creationId xmlns:a16="http://schemas.microsoft.com/office/drawing/2014/main" id="{6C078875-DA19-440B-95A6-BF1C67C6C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1081">
                <a:extLst>
                  <a:ext uri="{FF2B5EF4-FFF2-40B4-BE49-F238E27FC236}">
                    <a16:creationId xmlns:a16="http://schemas.microsoft.com/office/drawing/2014/main" id="{EF6F52CC-0D21-4133-B19C-181703483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3" name="Freeform 1082">
              <a:extLst>
                <a:ext uri="{FF2B5EF4-FFF2-40B4-BE49-F238E27FC236}">
                  <a16:creationId xmlns:a16="http://schemas.microsoft.com/office/drawing/2014/main" id="{45F7A358-F1CF-4F44-9DFB-BCA9EE7E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083">
              <a:extLst>
                <a:ext uri="{FF2B5EF4-FFF2-40B4-BE49-F238E27FC236}">
                  <a16:creationId xmlns:a16="http://schemas.microsoft.com/office/drawing/2014/main" id="{B565A72B-92D8-4DC7-A632-11EB8F08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1084">
              <a:extLst>
                <a:ext uri="{FF2B5EF4-FFF2-40B4-BE49-F238E27FC236}">
                  <a16:creationId xmlns:a16="http://schemas.microsoft.com/office/drawing/2014/main" id="{290434D7-6500-48A3-B180-49BE8987F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1085">
              <a:extLst>
                <a:ext uri="{FF2B5EF4-FFF2-40B4-BE49-F238E27FC236}">
                  <a16:creationId xmlns:a16="http://schemas.microsoft.com/office/drawing/2014/main" id="{19D711F2-8C3E-4C32-89EE-206F1DE3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1086">
              <a:extLst>
                <a:ext uri="{FF2B5EF4-FFF2-40B4-BE49-F238E27FC236}">
                  <a16:creationId xmlns:a16="http://schemas.microsoft.com/office/drawing/2014/main" id="{030CBC5F-348B-43BB-AD7E-0104955FA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1087">
              <a:extLst>
                <a:ext uri="{FF2B5EF4-FFF2-40B4-BE49-F238E27FC236}">
                  <a16:creationId xmlns:a16="http://schemas.microsoft.com/office/drawing/2014/main" id="{164FB712-140B-4379-92FC-0BA7C0CA895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5" name="Freeform 984">
            <a:extLst>
              <a:ext uri="{FF2B5EF4-FFF2-40B4-BE49-F238E27FC236}">
                <a16:creationId xmlns:a16="http://schemas.microsoft.com/office/drawing/2014/main" id="{25603156-6122-4AFE-ABD9-AB6F9AAA6574}"/>
              </a:ext>
            </a:extLst>
          </p:cNvPr>
          <p:cNvSpPr>
            <a:spLocks/>
          </p:cNvSpPr>
          <p:nvPr/>
        </p:nvSpPr>
        <p:spPr bwMode="auto">
          <a:xfrm>
            <a:off x="7953737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" name="Freeform 986">
            <a:extLst>
              <a:ext uri="{FF2B5EF4-FFF2-40B4-BE49-F238E27FC236}">
                <a16:creationId xmlns:a16="http://schemas.microsoft.com/office/drawing/2014/main" id="{2EE05C2F-417F-4AD1-9BB1-98CBA2F9305F}"/>
              </a:ext>
            </a:extLst>
          </p:cNvPr>
          <p:cNvSpPr>
            <a:spLocks/>
          </p:cNvSpPr>
          <p:nvPr/>
        </p:nvSpPr>
        <p:spPr bwMode="auto">
          <a:xfrm>
            <a:off x="7960114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" name="Freeform 987">
            <a:extLst>
              <a:ext uri="{FF2B5EF4-FFF2-40B4-BE49-F238E27FC236}">
                <a16:creationId xmlns:a16="http://schemas.microsoft.com/office/drawing/2014/main" id="{ED6ACC13-56AC-466A-BDA7-BD353AC32813}"/>
              </a:ext>
            </a:extLst>
          </p:cNvPr>
          <p:cNvSpPr>
            <a:spLocks/>
          </p:cNvSpPr>
          <p:nvPr/>
        </p:nvSpPr>
        <p:spPr bwMode="auto">
          <a:xfrm>
            <a:off x="7955662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8" name="Rectangle 988">
            <a:extLst>
              <a:ext uri="{FF2B5EF4-FFF2-40B4-BE49-F238E27FC236}">
                <a16:creationId xmlns:a16="http://schemas.microsoft.com/office/drawing/2014/main" id="{649E3820-4871-47A7-B9DA-029F1232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443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89" name="Group 989">
            <a:extLst>
              <a:ext uri="{FF2B5EF4-FFF2-40B4-BE49-F238E27FC236}">
                <a16:creationId xmlns:a16="http://schemas.microsoft.com/office/drawing/2014/main" id="{81CD584D-5082-45C5-B4F0-EEF2117EC658}"/>
              </a:ext>
            </a:extLst>
          </p:cNvPr>
          <p:cNvGrpSpPr>
            <a:grpSpLocks/>
          </p:cNvGrpSpPr>
          <p:nvPr/>
        </p:nvGrpSpPr>
        <p:grpSpPr bwMode="auto">
          <a:xfrm>
            <a:off x="7891293" y="5671195"/>
            <a:ext cx="69903" cy="21117"/>
            <a:chOff x="614" y="2568"/>
            <a:chExt cx="725" cy="139"/>
          </a:xfrm>
        </p:grpSpPr>
        <p:sp>
          <p:nvSpPr>
            <p:cNvPr id="390" name="AutoShape 990">
              <a:extLst>
                <a:ext uri="{FF2B5EF4-FFF2-40B4-BE49-F238E27FC236}">
                  <a16:creationId xmlns:a16="http://schemas.microsoft.com/office/drawing/2014/main" id="{2B5F5188-EE98-4D13-A2EE-D259EA77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1" name="AutoShape 991">
              <a:extLst>
                <a:ext uri="{FF2B5EF4-FFF2-40B4-BE49-F238E27FC236}">
                  <a16:creationId xmlns:a16="http://schemas.microsoft.com/office/drawing/2014/main" id="{029D2C87-2619-4E7A-8719-21ACC4CE2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2" name="Rectangle 992">
            <a:extLst>
              <a:ext uri="{FF2B5EF4-FFF2-40B4-BE49-F238E27FC236}">
                <a16:creationId xmlns:a16="http://schemas.microsoft.com/office/drawing/2014/main" id="{233981A2-86CB-4955-B651-63925A966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646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93" name="Group 993">
            <a:extLst>
              <a:ext uri="{FF2B5EF4-FFF2-40B4-BE49-F238E27FC236}">
                <a16:creationId xmlns:a16="http://schemas.microsoft.com/office/drawing/2014/main" id="{D5B0FF82-2112-4C73-B8D4-AE130964E563}"/>
              </a:ext>
            </a:extLst>
          </p:cNvPr>
          <p:cNvGrpSpPr>
            <a:grpSpLocks/>
          </p:cNvGrpSpPr>
          <p:nvPr/>
        </p:nvGrpSpPr>
        <p:grpSpPr bwMode="auto">
          <a:xfrm>
            <a:off x="7891053" y="5718672"/>
            <a:ext cx="69903" cy="19515"/>
            <a:chOff x="614" y="2568"/>
            <a:chExt cx="725" cy="139"/>
          </a:xfrm>
        </p:grpSpPr>
        <p:sp>
          <p:nvSpPr>
            <p:cNvPr id="394" name="AutoShape 994">
              <a:extLst>
                <a:ext uri="{FF2B5EF4-FFF2-40B4-BE49-F238E27FC236}">
                  <a16:creationId xmlns:a16="http://schemas.microsoft.com/office/drawing/2014/main" id="{253BDE81-962A-4DDB-A158-7BE9881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5" name="AutoShape 995">
              <a:extLst>
                <a:ext uri="{FF2B5EF4-FFF2-40B4-BE49-F238E27FC236}">
                  <a16:creationId xmlns:a16="http://schemas.microsoft.com/office/drawing/2014/main" id="{9F6AC10A-715B-499A-A165-773994E97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6" name="Rectangle 996">
            <a:extLst>
              <a:ext uri="{FF2B5EF4-FFF2-40B4-BE49-F238E27FC236}">
                <a16:creationId xmlns:a16="http://schemas.microsoft.com/office/drawing/2014/main" id="{6C40608D-F264-42C5-8DF7-7100781C8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646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97" name="Rectangle 997">
            <a:extLst>
              <a:ext uri="{FF2B5EF4-FFF2-40B4-BE49-F238E27FC236}">
                <a16:creationId xmlns:a16="http://schemas.microsoft.com/office/drawing/2014/main" id="{06AAB742-0696-4941-AE5C-3E3A2B0D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849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98" name="Group 998">
            <a:extLst>
              <a:ext uri="{FF2B5EF4-FFF2-40B4-BE49-F238E27FC236}">
                <a16:creationId xmlns:a16="http://schemas.microsoft.com/office/drawing/2014/main" id="{DD9B5029-FCDC-4AE2-BB35-F1F0CE6A513B}"/>
              </a:ext>
            </a:extLst>
          </p:cNvPr>
          <p:cNvGrpSpPr>
            <a:grpSpLocks/>
          </p:cNvGrpSpPr>
          <p:nvPr/>
        </p:nvGrpSpPr>
        <p:grpSpPr bwMode="auto">
          <a:xfrm>
            <a:off x="7889609" y="5810860"/>
            <a:ext cx="70024" cy="21991"/>
            <a:chOff x="614" y="2568"/>
            <a:chExt cx="725" cy="139"/>
          </a:xfrm>
        </p:grpSpPr>
        <p:sp>
          <p:nvSpPr>
            <p:cNvPr id="399" name="AutoShape 999">
              <a:extLst>
                <a:ext uri="{FF2B5EF4-FFF2-40B4-BE49-F238E27FC236}">
                  <a16:creationId xmlns:a16="http://schemas.microsoft.com/office/drawing/2014/main" id="{6C8054A6-E7A9-4426-A755-7C146382A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00" name="AutoShape 1000">
              <a:extLst>
                <a:ext uri="{FF2B5EF4-FFF2-40B4-BE49-F238E27FC236}">
                  <a16:creationId xmlns:a16="http://schemas.microsoft.com/office/drawing/2014/main" id="{C88A3A41-2AAC-483B-8740-5E4563C29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01" name="Freeform 1001">
            <a:extLst>
              <a:ext uri="{FF2B5EF4-FFF2-40B4-BE49-F238E27FC236}">
                <a16:creationId xmlns:a16="http://schemas.microsoft.com/office/drawing/2014/main" id="{D608A598-7558-4A54-B86E-9AA17910B2D0}"/>
              </a:ext>
            </a:extLst>
          </p:cNvPr>
          <p:cNvSpPr>
            <a:spLocks/>
          </p:cNvSpPr>
          <p:nvPr/>
        </p:nvSpPr>
        <p:spPr bwMode="auto">
          <a:xfrm>
            <a:off x="7956144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2" name="Group 1002">
            <a:extLst>
              <a:ext uri="{FF2B5EF4-FFF2-40B4-BE49-F238E27FC236}">
                <a16:creationId xmlns:a16="http://schemas.microsoft.com/office/drawing/2014/main" id="{9EFC6885-6F8F-49AB-9B32-C75E760FE46A}"/>
              </a:ext>
            </a:extLst>
          </p:cNvPr>
          <p:cNvGrpSpPr>
            <a:grpSpLocks/>
          </p:cNvGrpSpPr>
          <p:nvPr/>
        </p:nvGrpSpPr>
        <p:grpSpPr bwMode="auto">
          <a:xfrm>
            <a:off x="7890090" y="5767169"/>
            <a:ext cx="70024" cy="20243"/>
            <a:chOff x="614" y="2568"/>
            <a:chExt cx="725" cy="139"/>
          </a:xfrm>
        </p:grpSpPr>
        <p:sp>
          <p:nvSpPr>
            <p:cNvPr id="403" name="AutoShape 1003">
              <a:extLst>
                <a:ext uri="{FF2B5EF4-FFF2-40B4-BE49-F238E27FC236}">
                  <a16:creationId xmlns:a16="http://schemas.microsoft.com/office/drawing/2014/main" id="{D38533FE-B5E7-4787-98CD-E75514DC4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04" name="AutoShape 1004">
              <a:extLst>
                <a:ext uri="{FF2B5EF4-FFF2-40B4-BE49-F238E27FC236}">
                  <a16:creationId xmlns:a16="http://schemas.microsoft.com/office/drawing/2014/main" id="{A720BBE6-9A81-4BFB-8813-F67AAC337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05" name="Rectangle 1005">
            <a:extLst>
              <a:ext uri="{FF2B5EF4-FFF2-40B4-BE49-F238E27FC236}">
                <a16:creationId xmlns:a16="http://schemas.microsoft.com/office/drawing/2014/main" id="{39510C53-D935-476F-A940-CD03136E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090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6" name="Freeform 1006">
            <a:extLst>
              <a:ext uri="{FF2B5EF4-FFF2-40B4-BE49-F238E27FC236}">
                <a16:creationId xmlns:a16="http://schemas.microsoft.com/office/drawing/2014/main" id="{15D36110-CDC8-4ABD-A25A-7A79A0B31A1B}"/>
              </a:ext>
            </a:extLst>
          </p:cNvPr>
          <p:cNvSpPr>
            <a:spLocks/>
          </p:cNvSpPr>
          <p:nvPr/>
        </p:nvSpPr>
        <p:spPr bwMode="auto">
          <a:xfrm>
            <a:off x="7959031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7" name="Freeform 1007">
            <a:extLst>
              <a:ext uri="{FF2B5EF4-FFF2-40B4-BE49-F238E27FC236}">
                <a16:creationId xmlns:a16="http://schemas.microsoft.com/office/drawing/2014/main" id="{25037F27-E6CA-46FD-B5A1-EFFA99B037CB}"/>
              </a:ext>
            </a:extLst>
          </p:cNvPr>
          <p:cNvSpPr>
            <a:spLocks/>
          </p:cNvSpPr>
          <p:nvPr/>
        </p:nvSpPr>
        <p:spPr bwMode="auto">
          <a:xfrm>
            <a:off x="7959392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" name="Oval 1008">
            <a:extLst>
              <a:ext uri="{FF2B5EF4-FFF2-40B4-BE49-F238E27FC236}">
                <a16:creationId xmlns:a16="http://schemas.microsoft.com/office/drawing/2014/main" id="{5DDA331D-E85D-4532-963F-7937E8815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455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9" name="Freeform 1009">
            <a:extLst>
              <a:ext uri="{FF2B5EF4-FFF2-40B4-BE49-F238E27FC236}">
                <a16:creationId xmlns:a16="http://schemas.microsoft.com/office/drawing/2014/main" id="{10378BD9-1319-4967-B21F-BB6C5B665E8B}"/>
              </a:ext>
            </a:extLst>
          </p:cNvPr>
          <p:cNvSpPr>
            <a:spLocks/>
          </p:cNvSpPr>
          <p:nvPr/>
        </p:nvSpPr>
        <p:spPr bwMode="auto">
          <a:xfrm>
            <a:off x="7957828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" name="AutoShape 1010">
            <a:extLst>
              <a:ext uri="{FF2B5EF4-FFF2-40B4-BE49-F238E27FC236}">
                <a16:creationId xmlns:a16="http://schemas.microsoft.com/office/drawing/2014/main" id="{2109F2CB-A7AE-43F0-933B-D4C4F5F92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021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1" name="AutoShape 1011">
            <a:extLst>
              <a:ext uri="{FF2B5EF4-FFF2-40B4-BE49-F238E27FC236}">
                <a16:creationId xmlns:a16="http://schemas.microsoft.com/office/drawing/2014/main" id="{3530FDFF-093F-4753-8A2A-6E2172305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443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2" name="Oval 1012">
            <a:extLst>
              <a:ext uri="{FF2B5EF4-FFF2-40B4-BE49-F238E27FC236}">
                <a16:creationId xmlns:a16="http://schemas.microsoft.com/office/drawing/2014/main" id="{F7664696-1BAA-404D-B2BE-83089FEA4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354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3" name="Oval 1013">
            <a:extLst>
              <a:ext uri="{FF2B5EF4-FFF2-40B4-BE49-F238E27FC236}">
                <a16:creationId xmlns:a16="http://schemas.microsoft.com/office/drawing/2014/main" id="{0C1AD1B5-AA64-4C5B-BFFB-990A98C8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11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4" name="Oval 1014">
            <a:extLst>
              <a:ext uri="{FF2B5EF4-FFF2-40B4-BE49-F238E27FC236}">
                <a16:creationId xmlns:a16="http://schemas.microsoft.com/office/drawing/2014/main" id="{66EC5878-68F0-4B45-B7F8-EB106A688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345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5" name="Rectangle 1015">
            <a:extLst>
              <a:ext uri="{FF2B5EF4-FFF2-40B4-BE49-F238E27FC236}">
                <a16:creationId xmlns:a16="http://schemas.microsoft.com/office/drawing/2014/main" id="{7B0E9775-B47A-4156-A5A7-5595C602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54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6" name="Content Placeholder 3">
            <a:extLst>
              <a:ext uri="{FF2B5EF4-FFF2-40B4-BE49-F238E27FC236}">
                <a16:creationId xmlns:a16="http://schemas.microsoft.com/office/drawing/2014/main" id="{1D366FCB-44D1-4ACC-80DD-A9F4BF5F1AB3}"/>
              </a:ext>
            </a:extLst>
          </p:cNvPr>
          <p:cNvSpPr txBox="1">
            <a:spLocks/>
          </p:cNvSpPr>
          <p:nvPr/>
        </p:nvSpPr>
        <p:spPr>
          <a:xfrm>
            <a:off x="85470" y="1604898"/>
            <a:ext cx="4824137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no</a:t>
            </a:r>
            <a:r>
              <a:rPr lang="en-US" altLang="en-US" sz="2400" dirty="0">
                <a:ea typeface="ＭＳ Ｐゴシック" panose="020B0600070205080204" pitchFamily="34" charset="-128"/>
              </a:rPr>
              <a:t> always-on server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request service from other peers, provide service in return to other peers</a:t>
            </a:r>
          </a:p>
          <a:p>
            <a:pPr lvl="1"/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self scalability</a:t>
            </a: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– new peers bring new service capacity, as well as new service demands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pPr lvl="1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complex management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example: P2P file sharing</a:t>
            </a:r>
          </a:p>
        </p:txBody>
      </p:sp>
      <p:grpSp>
        <p:nvGrpSpPr>
          <p:cNvPr id="417" name="Group 950">
            <a:extLst>
              <a:ext uri="{FF2B5EF4-FFF2-40B4-BE49-F238E27FC236}">
                <a16:creationId xmlns:a16="http://schemas.microsoft.com/office/drawing/2014/main" id="{826C3D23-CFA8-418B-80AD-4CD7A76BE485}"/>
              </a:ext>
            </a:extLst>
          </p:cNvPr>
          <p:cNvGrpSpPr>
            <a:grpSpLocks/>
          </p:cNvGrpSpPr>
          <p:nvPr/>
        </p:nvGrpSpPr>
        <p:grpSpPr bwMode="auto">
          <a:xfrm>
            <a:off x="7802652" y="5616400"/>
            <a:ext cx="214974" cy="403920"/>
            <a:chOff x="4140" y="429"/>
            <a:chExt cx="1425" cy="2396"/>
          </a:xfrm>
        </p:grpSpPr>
        <p:sp>
          <p:nvSpPr>
            <p:cNvPr id="418" name="Freeform 951">
              <a:extLst>
                <a:ext uri="{FF2B5EF4-FFF2-40B4-BE49-F238E27FC236}">
                  <a16:creationId xmlns:a16="http://schemas.microsoft.com/office/drawing/2014/main" id="{19FCD37F-8C8A-4CF3-BF82-44F2F3C0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Rectangle 952">
              <a:extLst>
                <a:ext uri="{FF2B5EF4-FFF2-40B4-BE49-F238E27FC236}">
                  <a16:creationId xmlns:a16="http://schemas.microsoft.com/office/drawing/2014/main" id="{F89F6720-2AE4-4920-B3C8-B424D3A2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0" name="Freeform 953">
              <a:extLst>
                <a:ext uri="{FF2B5EF4-FFF2-40B4-BE49-F238E27FC236}">
                  <a16:creationId xmlns:a16="http://schemas.microsoft.com/office/drawing/2014/main" id="{6B79EA06-9971-40F5-9B2A-B327867F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954">
              <a:extLst>
                <a:ext uri="{FF2B5EF4-FFF2-40B4-BE49-F238E27FC236}">
                  <a16:creationId xmlns:a16="http://schemas.microsoft.com/office/drawing/2014/main" id="{30766A5D-C5D4-422E-89E6-BCD1C674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Rectangle 955">
              <a:extLst>
                <a:ext uri="{FF2B5EF4-FFF2-40B4-BE49-F238E27FC236}">
                  <a16:creationId xmlns:a16="http://schemas.microsoft.com/office/drawing/2014/main" id="{56A04BAD-0F5A-4978-93A3-476431D5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3" name="Group 956">
              <a:extLst>
                <a:ext uri="{FF2B5EF4-FFF2-40B4-BE49-F238E27FC236}">
                  <a16:creationId xmlns:a16="http://schemas.microsoft.com/office/drawing/2014/main" id="{925B44D7-68A2-4C10-BA6E-9BBAFAA9B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8" name="AutoShape 957">
                <a:extLst>
                  <a:ext uri="{FF2B5EF4-FFF2-40B4-BE49-F238E27FC236}">
                    <a16:creationId xmlns:a16="http://schemas.microsoft.com/office/drawing/2014/main" id="{0EEFD675-9CFD-4178-9CBB-5EB83B7B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9" name="AutoShape 958">
                <a:extLst>
                  <a:ext uri="{FF2B5EF4-FFF2-40B4-BE49-F238E27FC236}">
                    <a16:creationId xmlns:a16="http://schemas.microsoft.com/office/drawing/2014/main" id="{76ED6558-3040-49BF-9437-B7E154E67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4" name="Rectangle 959">
              <a:extLst>
                <a:ext uri="{FF2B5EF4-FFF2-40B4-BE49-F238E27FC236}">
                  <a16:creationId xmlns:a16="http://schemas.microsoft.com/office/drawing/2014/main" id="{DC222D9D-F49D-48C7-BEEE-D9A4B72CB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5" name="Group 960">
              <a:extLst>
                <a:ext uri="{FF2B5EF4-FFF2-40B4-BE49-F238E27FC236}">
                  <a16:creationId xmlns:a16="http://schemas.microsoft.com/office/drawing/2014/main" id="{80640CE5-F1F8-4021-A284-202D232307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6" name="AutoShape 961">
                <a:extLst>
                  <a:ext uri="{FF2B5EF4-FFF2-40B4-BE49-F238E27FC236}">
                    <a16:creationId xmlns:a16="http://schemas.microsoft.com/office/drawing/2014/main" id="{90DE1CD4-C83F-4A49-A32F-7F5F636BA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7" name="AutoShape 962">
                <a:extLst>
                  <a:ext uri="{FF2B5EF4-FFF2-40B4-BE49-F238E27FC236}">
                    <a16:creationId xmlns:a16="http://schemas.microsoft.com/office/drawing/2014/main" id="{4CE2E76C-58EC-452D-A56B-3F2FC689E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6" name="Rectangle 963">
              <a:extLst>
                <a:ext uri="{FF2B5EF4-FFF2-40B4-BE49-F238E27FC236}">
                  <a16:creationId xmlns:a16="http://schemas.microsoft.com/office/drawing/2014/main" id="{F1C71C7D-EA9F-4235-A6E3-A9E741FBD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7" name="Rectangle 964">
              <a:extLst>
                <a:ext uri="{FF2B5EF4-FFF2-40B4-BE49-F238E27FC236}">
                  <a16:creationId xmlns:a16="http://schemas.microsoft.com/office/drawing/2014/main" id="{67A95030-DF6F-4C66-ABCF-4C73ACEEE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8" name="Group 965">
              <a:extLst>
                <a:ext uri="{FF2B5EF4-FFF2-40B4-BE49-F238E27FC236}">
                  <a16:creationId xmlns:a16="http://schemas.microsoft.com/office/drawing/2014/main" id="{5D4C45C8-FD68-4D63-89CC-1F1CB28C2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4" name="AutoShape 966">
                <a:extLst>
                  <a:ext uri="{FF2B5EF4-FFF2-40B4-BE49-F238E27FC236}">
                    <a16:creationId xmlns:a16="http://schemas.microsoft.com/office/drawing/2014/main" id="{7E68DE58-22AA-441D-9537-D17B04A22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5" name="AutoShape 967">
                <a:extLst>
                  <a:ext uri="{FF2B5EF4-FFF2-40B4-BE49-F238E27FC236}">
                    <a16:creationId xmlns:a16="http://schemas.microsoft.com/office/drawing/2014/main" id="{B1848EB5-BB1A-4687-9DB0-634B210E1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9" name="Freeform 968">
              <a:extLst>
                <a:ext uri="{FF2B5EF4-FFF2-40B4-BE49-F238E27FC236}">
                  <a16:creationId xmlns:a16="http://schemas.microsoft.com/office/drawing/2014/main" id="{85582ECE-2BDA-4211-AE13-7E4D7279A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" name="Group 969">
              <a:extLst>
                <a:ext uri="{FF2B5EF4-FFF2-40B4-BE49-F238E27FC236}">
                  <a16:creationId xmlns:a16="http://schemas.microsoft.com/office/drawing/2014/main" id="{3FE830A3-626A-463A-B842-E9AAB289AE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2" name="AutoShape 970">
                <a:extLst>
                  <a:ext uri="{FF2B5EF4-FFF2-40B4-BE49-F238E27FC236}">
                    <a16:creationId xmlns:a16="http://schemas.microsoft.com/office/drawing/2014/main" id="{6113CB56-2769-4A70-80A3-9A9F35AA0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AutoShape 971">
                <a:extLst>
                  <a:ext uri="{FF2B5EF4-FFF2-40B4-BE49-F238E27FC236}">
                    <a16:creationId xmlns:a16="http://schemas.microsoft.com/office/drawing/2014/main" id="{7CE0C862-75A7-4D9B-A0BD-FC9CD0F37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31" name="Rectangle 972">
              <a:extLst>
                <a:ext uri="{FF2B5EF4-FFF2-40B4-BE49-F238E27FC236}">
                  <a16:creationId xmlns:a16="http://schemas.microsoft.com/office/drawing/2014/main" id="{5939241C-A548-4538-AF1F-0E5482B0B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2" name="Freeform 973">
              <a:extLst>
                <a:ext uri="{FF2B5EF4-FFF2-40B4-BE49-F238E27FC236}">
                  <a16:creationId xmlns:a16="http://schemas.microsoft.com/office/drawing/2014/main" id="{74D198E5-AB0A-48B0-8FAB-CF374477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974">
              <a:extLst>
                <a:ext uri="{FF2B5EF4-FFF2-40B4-BE49-F238E27FC236}">
                  <a16:creationId xmlns:a16="http://schemas.microsoft.com/office/drawing/2014/main" id="{A3E2A1D6-C34F-4833-B041-97B7AACCB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Oval 975">
              <a:extLst>
                <a:ext uri="{FF2B5EF4-FFF2-40B4-BE49-F238E27FC236}">
                  <a16:creationId xmlns:a16="http://schemas.microsoft.com/office/drawing/2014/main" id="{25D95856-2ED6-4A7B-9345-F18AC8B8F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5" name="Freeform 976">
              <a:extLst>
                <a:ext uri="{FF2B5EF4-FFF2-40B4-BE49-F238E27FC236}">
                  <a16:creationId xmlns:a16="http://schemas.microsoft.com/office/drawing/2014/main" id="{64F93DE4-19B2-4C91-8794-29179194D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AutoShape 977">
              <a:extLst>
                <a:ext uri="{FF2B5EF4-FFF2-40B4-BE49-F238E27FC236}">
                  <a16:creationId xmlns:a16="http://schemas.microsoft.com/office/drawing/2014/main" id="{116BBB7E-CC9D-4474-BFAB-86EE1B9B6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7" name="AutoShape 978">
              <a:extLst>
                <a:ext uri="{FF2B5EF4-FFF2-40B4-BE49-F238E27FC236}">
                  <a16:creationId xmlns:a16="http://schemas.microsoft.com/office/drawing/2014/main" id="{E261BC87-510F-4741-8BAA-A278B15F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8" name="Oval 979">
              <a:extLst>
                <a:ext uri="{FF2B5EF4-FFF2-40B4-BE49-F238E27FC236}">
                  <a16:creationId xmlns:a16="http://schemas.microsoft.com/office/drawing/2014/main" id="{7A685EBA-B051-4290-AB37-649A5D52C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9" name="Oval 980">
              <a:extLst>
                <a:ext uri="{FF2B5EF4-FFF2-40B4-BE49-F238E27FC236}">
                  <a16:creationId xmlns:a16="http://schemas.microsoft.com/office/drawing/2014/main" id="{34BCF6EB-DC25-460D-92FB-B7E26848E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" name="Oval 981">
              <a:extLst>
                <a:ext uri="{FF2B5EF4-FFF2-40B4-BE49-F238E27FC236}">
                  <a16:creationId xmlns:a16="http://schemas.microsoft.com/office/drawing/2014/main" id="{2A91351C-036A-417A-A291-824AF3BEE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1" name="Rectangle 982">
              <a:extLst>
                <a:ext uri="{FF2B5EF4-FFF2-40B4-BE49-F238E27FC236}">
                  <a16:creationId xmlns:a16="http://schemas.microsoft.com/office/drawing/2014/main" id="{0ACE0EB6-AA79-4520-B475-C12BAAC6D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0255E59-879A-468B-B2CE-85A58D040A6C}"/>
              </a:ext>
            </a:extLst>
          </p:cNvPr>
          <p:cNvSpPr/>
          <p:nvPr/>
        </p:nvSpPr>
        <p:spPr>
          <a:xfrm>
            <a:off x="4547645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427D367-1F59-46F0-B2A8-9945CB03F2DC}"/>
              </a:ext>
            </a:extLst>
          </p:cNvPr>
          <p:cNvGrpSpPr/>
          <p:nvPr/>
        </p:nvGrpSpPr>
        <p:grpSpPr>
          <a:xfrm>
            <a:off x="5480468" y="1814171"/>
            <a:ext cx="1991221" cy="4482411"/>
            <a:chOff x="7680324" y="1814171"/>
            <a:chExt cx="1991221" cy="4482411"/>
          </a:xfrm>
        </p:grpSpPr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F645C2BF-9345-411D-B69C-0FD490225F4F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58D003B-6D2C-4A23-8985-68F324156C23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Line 913">
              <a:extLst>
                <a:ext uri="{FF2B5EF4-FFF2-40B4-BE49-F238E27FC236}">
                  <a16:creationId xmlns:a16="http://schemas.microsoft.com/office/drawing/2014/main" id="{AC1E3CE6-E301-4EDE-A76F-D6D3478A9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Line 911">
              <a:extLst>
                <a:ext uri="{FF2B5EF4-FFF2-40B4-BE49-F238E27FC236}">
                  <a16:creationId xmlns:a16="http://schemas.microsoft.com/office/drawing/2014/main" id="{36CB4A21-E943-4360-9314-3FB2EE58F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3B3116FE-7838-45D3-A66C-AA568166B11F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374B16DA-CCB9-4E2E-A40C-6BE597D70971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56893C5-13FA-4E9D-A381-08464D12A68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Line 913">
              <a:extLst>
                <a:ext uri="{FF2B5EF4-FFF2-40B4-BE49-F238E27FC236}">
                  <a16:creationId xmlns:a16="http://schemas.microsoft.com/office/drawing/2014/main" id="{4E6B4AAA-726F-41D7-8803-3F1C67886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" name="Line 913">
              <a:extLst>
                <a:ext uri="{FF2B5EF4-FFF2-40B4-BE49-F238E27FC236}">
                  <a16:creationId xmlns:a16="http://schemas.microsoft.com/office/drawing/2014/main" id="{DEA10C7F-7BAC-4F06-94C2-68E8D3052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" name="Group 652">
            <a:extLst>
              <a:ext uri="{FF2B5EF4-FFF2-40B4-BE49-F238E27FC236}">
                <a16:creationId xmlns:a16="http://schemas.microsoft.com/office/drawing/2014/main" id="{4B130369-4A17-4DBF-B459-F53D7C074846}"/>
              </a:ext>
            </a:extLst>
          </p:cNvPr>
          <p:cNvGrpSpPr>
            <a:grpSpLocks/>
          </p:cNvGrpSpPr>
          <p:nvPr/>
        </p:nvGrpSpPr>
        <p:grpSpPr bwMode="auto">
          <a:xfrm>
            <a:off x="5550368" y="1859725"/>
            <a:ext cx="415925" cy="385763"/>
            <a:chOff x="2751" y="1851"/>
            <a:chExt cx="462" cy="478"/>
          </a:xfrm>
        </p:grpSpPr>
        <p:pic>
          <p:nvPicPr>
            <p:cNvPr id="462" name="Picture 653" descr="iphone_stylized_small">
              <a:extLst>
                <a:ext uri="{FF2B5EF4-FFF2-40B4-BE49-F238E27FC236}">
                  <a16:creationId xmlns:a16="http://schemas.microsoft.com/office/drawing/2014/main" id="{787A721B-A7BC-4599-8F6B-5FE1A3B04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3" name="Picture 654" descr="antenna_radiation_stylized">
              <a:extLst>
                <a:ext uri="{FF2B5EF4-FFF2-40B4-BE49-F238E27FC236}">
                  <a16:creationId xmlns:a16="http://schemas.microsoft.com/office/drawing/2014/main" id="{E2ECD320-A79D-4611-B8E2-619E2AB38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7C64E17F-F076-47B7-81FD-228D276B21E2}"/>
              </a:ext>
            </a:extLst>
          </p:cNvPr>
          <p:cNvGrpSpPr/>
          <p:nvPr/>
        </p:nvGrpSpPr>
        <p:grpSpPr>
          <a:xfrm>
            <a:off x="6299683" y="2059124"/>
            <a:ext cx="849312" cy="226109"/>
            <a:chOff x="8493165" y="2029804"/>
            <a:chExt cx="849312" cy="226109"/>
          </a:xfrm>
        </p:grpSpPr>
        <p:pic>
          <p:nvPicPr>
            <p:cNvPr id="465" name="Picture 603" descr="car_icon_small">
              <a:extLst>
                <a:ext uri="{FF2B5EF4-FFF2-40B4-BE49-F238E27FC236}">
                  <a16:creationId xmlns:a16="http://schemas.microsoft.com/office/drawing/2014/main" id="{27AB737C-9B38-4C7B-ADD9-63160101E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6" name="Picture 1017" descr="antenna_stylized">
              <a:extLst>
                <a:ext uri="{FF2B5EF4-FFF2-40B4-BE49-F238E27FC236}">
                  <a16:creationId xmlns:a16="http://schemas.microsoft.com/office/drawing/2014/main" id="{7FCA9531-54C7-4E5B-B1D1-E0F3F6EA0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7" name="Group 1139">
            <a:extLst>
              <a:ext uri="{FF2B5EF4-FFF2-40B4-BE49-F238E27FC236}">
                <a16:creationId xmlns:a16="http://schemas.microsoft.com/office/drawing/2014/main" id="{C8F8C34D-3E18-46E3-A319-4ED0352B40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92140" y="3567143"/>
            <a:ext cx="359261" cy="342045"/>
            <a:chOff x="2839" y="3501"/>
            <a:chExt cx="755" cy="803"/>
          </a:xfrm>
        </p:grpSpPr>
        <p:pic>
          <p:nvPicPr>
            <p:cNvPr id="468" name="Picture 1140" descr="desktop_computer_stylized_medium">
              <a:extLst>
                <a:ext uri="{FF2B5EF4-FFF2-40B4-BE49-F238E27FC236}">
                  <a16:creationId xmlns:a16="http://schemas.microsoft.com/office/drawing/2014/main" id="{67D983F2-08B6-49F0-A5C5-4DD7E7F75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9" name="Freeform 1141">
              <a:extLst>
                <a:ext uri="{FF2B5EF4-FFF2-40B4-BE49-F238E27FC236}">
                  <a16:creationId xmlns:a16="http://schemas.microsoft.com/office/drawing/2014/main" id="{1F4A19C6-8EDE-4C25-9F10-758D22580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0" name="Group 590">
            <a:extLst>
              <a:ext uri="{FF2B5EF4-FFF2-40B4-BE49-F238E27FC236}">
                <a16:creationId xmlns:a16="http://schemas.microsoft.com/office/drawing/2014/main" id="{974647B3-BFE9-43D2-914C-8C6B73DB249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74125" y="5281060"/>
            <a:ext cx="345630" cy="320302"/>
            <a:chOff x="2839" y="3501"/>
            <a:chExt cx="755" cy="803"/>
          </a:xfrm>
        </p:grpSpPr>
        <p:pic>
          <p:nvPicPr>
            <p:cNvPr id="471" name="Picture 591" descr="desktop_computer_stylized_medium">
              <a:extLst>
                <a:ext uri="{FF2B5EF4-FFF2-40B4-BE49-F238E27FC236}">
                  <a16:creationId xmlns:a16="http://schemas.microsoft.com/office/drawing/2014/main" id="{D0C6232F-86F1-4AE7-8C5E-9B9222706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2" name="Freeform 592">
              <a:extLst>
                <a:ext uri="{FF2B5EF4-FFF2-40B4-BE49-F238E27FC236}">
                  <a16:creationId xmlns:a16="http://schemas.microsoft.com/office/drawing/2014/main" id="{99960B4B-C4A4-4AF7-9383-19A59BDF1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3" name="Group 1064">
            <a:extLst>
              <a:ext uri="{FF2B5EF4-FFF2-40B4-BE49-F238E27FC236}">
                <a16:creationId xmlns:a16="http://schemas.microsoft.com/office/drawing/2014/main" id="{9C05999E-DB8C-4D13-873F-71E9C72DA596}"/>
              </a:ext>
            </a:extLst>
          </p:cNvPr>
          <p:cNvGrpSpPr>
            <a:grpSpLocks/>
          </p:cNvGrpSpPr>
          <p:nvPr/>
        </p:nvGrpSpPr>
        <p:grpSpPr bwMode="auto">
          <a:xfrm>
            <a:off x="7001825" y="5852809"/>
            <a:ext cx="310186" cy="307808"/>
            <a:chOff x="877" y="1008"/>
            <a:chExt cx="2747" cy="2591"/>
          </a:xfrm>
        </p:grpSpPr>
        <p:pic>
          <p:nvPicPr>
            <p:cNvPr id="474" name="Picture 1065" descr="antenna_stylized">
              <a:extLst>
                <a:ext uri="{FF2B5EF4-FFF2-40B4-BE49-F238E27FC236}">
                  <a16:creationId xmlns:a16="http://schemas.microsoft.com/office/drawing/2014/main" id="{4AAF19E6-D5EE-4A8A-A4E3-7FDD88615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5" name="Picture 1066" descr="laptop_keyboard">
              <a:extLst>
                <a:ext uri="{FF2B5EF4-FFF2-40B4-BE49-F238E27FC236}">
                  <a16:creationId xmlns:a16="http://schemas.microsoft.com/office/drawing/2014/main" id="{0CE25D06-C471-43D3-930C-DF55AFE4E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6" name="Freeform 1067">
              <a:extLst>
                <a:ext uri="{FF2B5EF4-FFF2-40B4-BE49-F238E27FC236}">
                  <a16:creationId xmlns:a16="http://schemas.microsoft.com/office/drawing/2014/main" id="{A9D6D0B3-C21E-4E84-AFF4-0ACDDAAEE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77" name="Picture 1068" descr="screen">
              <a:extLst>
                <a:ext uri="{FF2B5EF4-FFF2-40B4-BE49-F238E27FC236}">
                  <a16:creationId xmlns:a16="http://schemas.microsoft.com/office/drawing/2014/main" id="{CD26852A-C5DE-416C-B0A4-9C68A1A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8" name="Freeform 1069">
              <a:extLst>
                <a:ext uri="{FF2B5EF4-FFF2-40B4-BE49-F238E27FC236}">
                  <a16:creationId xmlns:a16="http://schemas.microsoft.com/office/drawing/2014/main" id="{0CE03213-1B54-409D-9E05-6157671B7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Freeform 1070">
              <a:extLst>
                <a:ext uri="{FF2B5EF4-FFF2-40B4-BE49-F238E27FC236}">
                  <a16:creationId xmlns:a16="http://schemas.microsoft.com/office/drawing/2014/main" id="{E86DD018-CE9E-4ACF-9E41-5A045EAC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0" name="Freeform 1071">
              <a:extLst>
                <a:ext uri="{FF2B5EF4-FFF2-40B4-BE49-F238E27FC236}">
                  <a16:creationId xmlns:a16="http://schemas.microsoft.com/office/drawing/2014/main" id="{37F8B5E2-949C-4338-A528-A4C7066C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Freeform 1072">
              <a:extLst>
                <a:ext uri="{FF2B5EF4-FFF2-40B4-BE49-F238E27FC236}">
                  <a16:creationId xmlns:a16="http://schemas.microsoft.com/office/drawing/2014/main" id="{08A89493-D34D-4046-A23A-5A45EEE9E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Freeform 1073">
              <a:extLst>
                <a:ext uri="{FF2B5EF4-FFF2-40B4-BE49-F238E27FC236}">
                  <a16:creationId xmlns:a16="http://schemas.microsoft.com/office/drawing/2014/main" id="{9C7B9459-924E-4C23-A205-EA3CDBE8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Freeform 1074">
              <a:extLst>
                <a:ext uri="{FF2B5EF4-FFF2-40B4-BE49-F238E27FC236}">
                  <a16:creationId xmlns:a16="http://schemas.microsoft.com/office/drawing/2014/main" id="{7419CC9B-226D-4A1A-86D8-0CC0BECB9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4" name="Group 1075">
              <a:extLst>
                <a:ext uri="{FF2B5EF4-FFF2-40B4-BE49-F238E27FC236}">
                  <a16:creationId xmlns:a16="http://schemas.microsoft.com/office/drawing/2014/main" id="{6AC77966-54D5-484F-8687-BD7CC8215C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91" name="Freeform 1076">
                <a:extLst>
                  <a:ext uri="{FF2B5EF4-FFF2-40B4-BE49-F238E27FC236}">
                    <a16:creationId xmlns:a16="http://schemas.microsoft.com/office/drawing/2014/main" id="{B69FA94D-24D2-470E-9118-BF5CAFCF4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1077">
                <a:extLst>
                  <a:ext uri="{FF2B5EF4-FFF2-40B4-BE49-F238E27FC236}">
                    <a16:creationId xmlns:a16="http://schemas.microsoft.com/office/drawing/2014/main" id="{E7867759-EFE6-4189-BF11-7888AE45B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1078">
                <a:extLst>
                  <a:ext uri="{FF2B5EF4-FFF2-40B4-BE49-F238E27FC236}">
                    <a16:creationId xmlns:a16="http://schemas.microsoft.com/office/drawing/2014/main" id="{793F70F8-3118-4A02-8D0B-167B839C5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1079">
                <a:extLst>
                  <a:ext uri="{FF2B5EF4-FFF2-40B4-BE49-F238E27FC236}">
                    <a16:creationId xmlns:a16="http://schemas.microsoft.com/office/drawing/2014/main" id="{289E3287-4D0A-4272-B9D9-7611A3DFE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1080">
                <a:extLst>
                  <a:ext uri="{FF2B5EF4-FFF2-40B4-BE49-F238E27FC236}">
                    <a16:creationId xmlns:a16="http://schemas.microsoft.com/office/drawing/2014/main" id="{A0BD7210-7978-4446-9556-DD571A3E4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1081">
                <a:extLst>
                  <a:ext uri="{FF2B5EF4-FFF2-40B4-BE49-F238E27FC236}">
                    <a16:creationId xmlns:a16="http://schemas.microsoft.com/office/drawing/2014/main" id="{378823F0-CAB6-46C7-8BA9-8F59FE2F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5" name="Freeform 1082">
              <a:extLst>
                <a:ext uri="{FF2B5EF4-FFF2-40B4-BE49-F238E27FC236}">
                  <a16:creationId xmlns:a16="http://schemas.microsoft.com/office/drawing/2014/main" id="{2896652C-B3D7-4024-A518-74B49030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Freeform 1083">
              <a:extLst>
                <a:ext uri="{FF2B5EF4-FFF2-40B4-BE49-F238E27FC236}">
                  <a16:creationId xmlns:a16="http://schemas.microsoft.com/office/drawing/2014/main" id="{FA4B0173-AE1E-469D-B828-BB18E792F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Freeform 1084">
              <a:extLst>
                <a:ext uri="{FF2B5EF4-FFF2-40B4-BE49-F238E27FC236}">
                  <a16:creationId xmlns:a16="http://schemas.microsoft.com/office/drawing/2014/main" id="{E04F1197-38BF-4CD5-B8B7-E8CB237C1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Freeform 1085">
              <a:extLst>
                <a:ext uri="{FF2B5EF4-FFF2-40B4-BE49-F238E27FC236}">
                  <a16:creationId xmlns:a16="http://schemas.microsoft.com/office/drawing/2014/main" id="{E78B5BA0-2ADC-468A-A343-67C08B78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Freeform 1086">
              <a:extLst>
                <a:ext uri="{FF2B5EF4-FFF2-40B4-BE49-F238E27FC236}">
                  <a16:creationId xmlns:a16="http://schemas.microsoft.com/office/drawing/2014/main" id="{16269513-E20D-451C-B994-713D2459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Freeform 1087">
              <a:extLst>
                <a:ext uri="{FF2B5EF4-FFF2-40B4-BE49-F238E27FC236}">
                  <a16:creationId xmlns:a16="http://schemas.microsoft.com/office/drawing/2014/main" id="{7072563E-6FA9-4836-9BBA-9FE8CEC6D3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8752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8878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E4935-0F89-4EA8-8E42-EFA4821EB894}"/>
              </a:ext>
            </a:extLst>
          </p:cNvPr>
          <p:cNvSpPr/>
          <p:nvPr/>
        </p:nvSpPr>
        <p:spPr>
          <a:xfrm>
            <a:off x="366478" y="65123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Processes Communicating</a:t>
            </a:r>
          </a:p>
        </p:txBody>
      </p:sp>
      <p:sp>
        <p:nvSpPr>
          <p:cNvPr id="92" name="Content Placeholder 3">
            <a:extLst>
              <a:ext uri="{FF2B5EF4-FFF2-40B4-BE49-F238E27FC236}">
                <a16:creationId xmlns:a16="http://schemas.microsoft.com/office/drawing/2014/main" id="{4A4E38F1-FCF4-4F0A-BCEA-661AC5465A4F}"/>
              </a:ext>
            </a:extLst>
          </p:cNvPr>
          <p:cNvSpPr txBox="1">
            <a:spLocks/>
          </p:cNvSpPr>
          <p:nvPr/>
        </p:nvSpPr>
        <p:spPr>
          <a:xfrm>
            <a:off x="-3559" y="1565977"/>
            <a:ext cx="4092575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process: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program running within a host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within same host, two processes communicate using 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inter-process communication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 (defined by OS)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processes in different hosts communicate by exchanging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messages</a:t>
            </a:r>
          </a:p>
          <a:p>
            <a:endParaRPr lang="en-US" dirty="0"/>
          </a:p>
        </p:txBody>
      </p:sp>
      <p:sp>
        <p:nvSpPr>
          <p:cNvPr id="93" name="Rectangle 4">
            <a:extLst>
              <a:ext uri="{FF2B5EF4-FFF2-40B4-BE49-F238E27FC236}">
                <a16:creationId xmlns:a16="http://schemas.microsoft.com/office/drawing/2014/main" id="{6A800F9E-CAB4-45C4-ADA3-98DB21CB9128}"/>
              </a:ext>
            </a:extLst>
          </p:cNvPr>
          <p:cNvSpPr txBox="1">
            <a:spLocks noChangeArrowheads="1"/>
          </p:cNvSpPr>
          <p:nvPr/>
        </p:nvSpPr>
        <p:spPr>
          <a:xfrm>
            <a:off x="4481184" y="2022695"/>
            <a:ext cx="3989387" cy="2033587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 process: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process that initiates communication</a:t>
            </a:r>
          </a:p>
          <a:p>
            <a:pPr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process: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process that waits to be contacted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4" name="Rectangle 7">
            <a:extLst>
              <a:ext uri="{FF2B5EF4-FFF2-40B4-BE49-F238E27FC236}">
                <a16:creationId xmlns:a16="http://schemas.microsoft.com/office/drawing/2014/main" id="{DBF579F5-6D0A-4033-887E-78E91F7DE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385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note: applications with P2P architectures have client processes &amp; server processes</a:t>
            </a:r>
          </a:p>
        </p:txBody>
      </p:sp>
      <p:sp>
        <p:nvSpPr>
          <p:cNvPr id="95" name="Rectangle 13">
            <a:extLst>
              <a:ext uri="{FF2B5EF4-FFF2-40B4-BE49-F238E27FC236}">
                <a16:creationId xmlns:a16="http://schemas.microsoft.com/office/drawing/2014/main" id="{A3398507-6310-40B3-B8B0-C8F9311E2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589" y="1815526"/>
            <a:ext cx="4092575" cy="2062163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96" name="Text Box 14">
            <a:extLst>
              <a:ext uri="{FF2B5EF4-FFF2-40B4-BE49-F238E27FC236}">
                <a16:creationId xmlns:a16="http://schemas.microsoft.com/office/drawing/2014/main" id="{C23CC80E-BF67-4F8A-8FD5-F0D2F5814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241" y="1488501"/>
            <a:ext cx="20342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+mn-lt"/>
              </a:rPr>
              <a:t>clients, servers</a:t>
            </a:r>
          </a:p>
        </p:txBody>
      </p:sp>
    </p:spTree>
    <p:extLst>
      <p:ext uri="{BB962C8B-B14F-4D97-AF65-F5344CB8AC3E}">
        <p14:creationId xmlns:p14="http://schemas.microsoft.com/office/powerpoint/2010/main" val="362524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DF111-E3AB-41CA-9678-5D4937DA4864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30424A6-ED54-4115-83BA-D14024B1D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48" y="1422527"/>
            <a:ext cx="8231752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process sends/receives messages to/from its </a:t>
            </a:r>
            <a:r>
              <a:rPr lang="en-US" altLang="en-US" sz="2400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socket</a:t>
            </a:r>
          </a:p>
          <a:p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socket analogous to door</a:t>
            </a:r>
          </a:p>
          <a:p>
            <a:pPr lvl="1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sending process shoves message out door</a:t>
            </a:r>
          </a:p>
          <a:p>
            <a:pPr lvl="1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sending process relies on transport infrastructure on other side of door to deliver message to socket at receiving process</a:t>
            </a:r>
          </a:p>
          <a:p>
            <a:pPr lvl="1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two sockets involved: one on each side</a:t>
            </a:r>
          </a:p>
        </p:txBody>
      </p:sp>
      <p:sp>
        <p:nvSpPr>
          <p:cNvPr id="14" name="Freeform 66">
            <a:extLst>
              <a:ext uri="{FF2B5EF4-FFF2-40B4-BE49-F238E27FC236}">
                <a16:creationId xmlns:a16="http://schemas.microsoft.com/office/drawing/2014/main" id="{FB3B79A7-4FA6-47C8-AF90-0ED8980231AC}"/>
              </a:ext>
            </a:extLst>
          </p:cNvPr>
          <p:cNvSpPr>
            <a:spLocks/>
          </p:cNvSpPr>
          <p:nvPr/>
        </p:nvSpPr>
        <p:spPr bwMode="auto">
          <a:xfrm>
            <a:off x="6547663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60DC48B7-8D12-4A23-8F94-07AEA65CE40D}"/>
              </a:ext>
            </a:extLst>
          </p:cNvPr>
          <p:cNvSpPr>
            <a:spLocks/>
          </p:cNvSpPr>
          <p:nvPr/>
        </p:nvSpPr>
        <p:spPr bwMode="auto">
          <a:xfrm>
            <a:off x="3232963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 Box 51">
            <a:extLst>
              <a:ext uri="{FF2B5EF4-FFF2-40B4-BE49-F238E27FC236}">
                <a16:creationId xmlns:a16="http://schemas.microsoft.com/office/drawing/2014/main" id="{43A4AB8B-8973-498B-893A-D2FE0E8D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113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Internet</a:t>
            </a:r>
          </a:p>
        </p:txBody>
      </p:sp>
      <p:sp>
        <p:nvSpPr>
          <p:cNvPr id="17" name="Line 52">
            <a:extLst>
              <a:ext uri="{FF2B5EF4-FFF2-40B4-BE49-F238E27FC236}">
                <a16:creationId xmlns:a16="http://schemas.microsoft.com/office/drawing/2014/main" id="{7D856AEF-69B5-409E-BCA7-0F30D6955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663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 Box 53">
            <a:extLst>
              <a:ext uri="{FF2B5EF4-FFF2-40B4-BE49-F238E27FC236}">
                <a16:creationId xmlns:a16="http://schemas.microsoft.com/office/drawing/2014/main" id="{2886608E-C8CF-4A59-8C58-C9FD9C9B0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2800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by OS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9" name="Text Box 56">
            <a:extLst>
              <a:ext uri="{FF2B5EF4-FFF2-40B4-BE49-F238E27FC236}">
                <a16:creationId xmlns:a16="http://schemas.microsoft.com/office/drawing/2014/main" id="{8305125F-46C6-49E8-96FA-ED699D6C3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0575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 by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app developer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AAF7F4-7ABC-46AF-B7C2-61BF7C609B35}"/>
              </a:ext>
            </a:extLst>
          </p:cNvPr>
          <p:cNvSpPr>
            <a:spLocks/>
          </p:cNvSpPr>
          <p:nvPr/>
        </p:nvSpPr>
        <p:spPr bwMode="auto">
          <a:xfrm>
            <a:off x="807263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F74BE165-5191-4DFC-A840-16ACEA8D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538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356E2326-D0AA-4EC7-ABB9-AF0CA145F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438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DB818E31-49A3-4414-8215-C48F9BC49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963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23436DD8-80C9-4F38-93E4-2EEA0D674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100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B7293F6B-E644-45C9-9BB5-03F600CE3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9900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130C7D14-835C-43DE-9B59-84DD48F84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5613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9D8456E7-2F79-4D42-8E54-F7EAAE143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5613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065E0D73-0D67-40B3-B5B6-013C21816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025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0124F6FE-7B62-4AFC-9B98-DC02FB754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575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52536206-9FD1-40C0-8A1E-B435D57D1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625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0CD12391-8FB5-4681-8411-2EBE9877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100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F61CE0DB-8ACF-4BC7-919C-025E20683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7375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33" name="Group 58">
            <a:extLst>
              <a:ext uri="{FF2B5EF4-FFF2-40B4-BE49-F238E27FC236}">
                <a16:creationId xmlns:a16="http://schemas.microsoft.com/office/drawing/2014/main" id="{DB42DF44-E3EF-445F-80C9-CBA19A6F58EC}"/>
              </a:ext>
            </a:extLst>
          </p:cNvPr>
          <p:cNvGrpSpPr>
            <a:grpSpLocks/>
          </p:cNvGrpSpPr>
          <p:nvPr/>
        </p:nvGrpSpPr>
        <p:grpSpPr bwMode="auto">
          <a:xfrm>
            <a:off x="1955025" y="4796852"/>
            <a:ext cx="546100" cy="225425"/>
            <a:chOff x="1287" y="2524"/>
            <a:chExt cx="260" cy="100"/>
          </a:xfrm>
        </p:grpSpPr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206B7406-4A52-4F67-8679-DDBF4621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5199B23A-FF9B-427F-82BC-C58CCF91B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DA9B1284-0784-482C-85ED-F10037F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399BCC1D-69A9-4C93-9E90-FC05869B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8" name="Rectangle 23">
            <a:extLst>
              <a:ext uri="{FF2B5EF4-FFF2-40B4-BE49-F238E27FC236}">
                <a16:creationId xmlns:a16="http://schemas.microsoft.com/office/drawing/2014/main" id="{5EF41E5A-BD70-4514-9F1E-701F553D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900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8D082294-2E52-4B83-8182-B3D07943D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800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" name="Line 25">
            <a:extLst>
              <a:ext uri="{FF2B5EF4-FFF2-40B4-BE49-F238E27FC236}">
                <a16:creationId xmlns:a16="http://schemas.microsoft.com/office/drawing/2014/main" id="{2E78D38F-C110-4FB8-A80C-1FFE79B2B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325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6DC5CBCB-15E9-4E58-8F6A-967230EBF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463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42" name="Line 27">
            <a:extLst>
              <a:ext uri="{FF2B5EF4-FFF2-40B4-BE49-F238E27FC236}">
                <a16:creationId xmlns:a16="http://schemas.microsoft.com/office/drawing/2014/main" id="{862723D8-147B-4F23-ACF4-F1C3B3F37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2263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" name="Line 28">
            <a:extLst>
              <a:ext uri="{FF2B5EF4-FFF2-40B4-BE49-F238E27FC236}">
                <a16:creationId xmlns:a16="http://schemas.microsoft.com/office/drawing/2014/main" id="{3D8A64F0-19FA-4C89-BC78-24DD848D3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7975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Line 29">
            <a:extLst>
              <a:ext uri="{FF2B5EF4-FFF2-40B4-BE49-F238E27FC236}">
                <a16:creationId xmlns:a16="http://schemas.microsoft.com/office/drawing/2014/main" id="{96FDFF6F-4285-41A6-821E-B87F37CE8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7975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Text Box 26">
            <a:extLst>
              <a:ext uri="{FF2B5EF4-FFF2-40B4-BE49-F238E27FC236}">
                <a16:creationId xmlns:a16="http://schemas.microsoft.com/office/drawing/2014/main" id="{6CCDA1FA-78FC-4378-8A12-7CBA81C98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388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46" name="Text Box 26">
            <a:extLst>
              <a:ext uri="{FF2B5EF4-FFF2-40B4-BE49-F238E27FC236}">
                <a16:creationId xmlns:a16="http://schemas.microsoft.com/office/drawing/2014/main" id="{EC331197-132F-422B-A08A-F265C51C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938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47" name="Text Box 26">
            <a:extLst>
              <a:ext uri="{FF2B5EF4-FFF2-40B4-BE49-F238E27FC236}">
                <a16:creationId xmlns:a16="http://schemas.microsoft.com/office/drawing/2014/main" id="{EE2654C5-8306-4052-92A4-9935231B7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988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48" name="Text Box 26">
            <a:extLst>
              <a:ext uri="{FF2B5EF4-FFF2-40B4-BE49-F238E27FC236}">
                <a16:creationId xmlns:a16="http://schemas.microsoft.com/office/drawing/2014/main" id="{2D62FA36-7E3D-4974-B5D5-E8494396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463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49" name="Oval 78">
            <a:extLst>
              <a:ext uri="{FF2B5EF4-FFF2-40B4-BE49-F238E27FC236}">
                <a16:creationId xmlns:a16="http://schemas.microsoft.com/office/drawing/2014/main" id="{300A0E2B-8E9E-4AAA-9782-17282B66A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738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50" name="Group 79">
            <a:extLst>
              <a:ext uri="{FF2B5EF4-FFF2-40B4-BE49-F238E27FC236}">
                <a16:creationId xmlns:a16="http://schemas.microsoft.com/office/drawing/2014/main" id="{5B7AC9AF-BFB7-4D77-A50E-80CC7D723EBF}"/>
              </a:ext>
            </a:extLst>
          </p:cNvPr>
          <p:cNvGrpSpPr>
            <a:grpSpLocks/>
          </p:cNvGrpSpPr>
          <p:nvPr/>
        </p:nvGrpSpPr>
        <p:grpSpPr bwMode="auto">
          <a:xfrm>
            <a:off x="5617388" y="4768277"/>
            <a:ext cx="546100" cy="225425"/>
            <a:chOff x="1287" y="2524"/>
            <a:chExt cx="260" cy="100"/>
          </a:xfrm>
        </p:grpSpPr>
        <p:sp>
          <p:nvSpPr>
            <p:cNvPr id="51" name="Rectangle 80">
              <a:extLst>
                <a:ext uri="{FF2B5EF4-FFF2-40B4-BE49-F238E27FC236}">
                  <a16:creationId xmlns:a16="http://schemas.microsoft.com/office/drawing/2014/main" id="{8E8EB3D5-ADCA-41DB-8CE1-54699800D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9BC72691-4693-42E8-863A-18A40F55A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3" name="Rectangle 82">
              <a:extLst>
                <a:ext uri="{FF2B5EF4-FFF2-40B4-BE49-F238E27FC236}">
                  <a16:creationId xmlns:a16="http://schemas.microsoft.com/office/drawing/2014/main" id="{06CB5446-4A13-4820-A72C-B308749E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" name="Rectangle 83">
              <a:extLst>
                <a:ext uri="{FF2B5EF4-FFF2-40B4-BE49-F238E27FC236}">
                  <a16:creationId xmlns:a16="http://schemas.microsoft.com/office/drawing/2014/main" id="{49969972-6725-4D1D-8B78-CC12A317E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5" name="Line 88">
            <a:extLst>
              <a:ext uri="{FF2B5EF4-FFF2-40B4-BE49-F238E27FC236}">
                <a16:creationId xmlns:a16="http://schemas.microsoft.com/office/drawing/2014/main" id="{0824A7AA-E5FA-4FCB-8B0F-52B400D926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013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" name="Line 89">
            <a:extLst>
              <a:ext uri="{FF2B5EF4-FFF2-40B4-BE49-F238E27FC236}">
                <a16:creationId xmlns:a16="http://schemas.microsoft.com/office/drawing/2014/main" id="{659E568D-744D-4F80-9D03-543ABEBFD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2438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Line 90">
            <a:extLst>
              <a:ext uri="{FF2B5EF4-FFF2-40B4-BE49-F238E27FC236}">
                <a16:creationId xmlns:a16="http://schemas.microsoft.com/office/drawing/2014/main" id="{12E62009-8DEF-43EA-8ECC-992A312281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6250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" name="Text Box 56">
            <a:extLst>
              <a:ext uri="{FF2B5EF4-FFF2-40B4-BE49-F238E27FC236}">
                <a16:creationId xmlns:a16="http://schemas.microsoft.com/office/drawing/2014/main" id="{0A536A5D-7921-4087-A63D-78902B6D5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150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socket</a:t>
            </a:r>
          </a:p>
        </p:txBody>
      </p:sp>
      <p:sp>
        <p:nvSpPr>
          <p:cNvPr id="59" name="Line 92">
            <a:extLst>
              <a:ext uri="{FF2B5EF4-FFF2-40B4-BE49-F238E27FC236}">
                <a16:creationId xmlns:a16="http://schemas.microsoft.com/office/drawing/2014/main" id="{6C873420-53F9-40E0-A0C0-5B6CF0FCCF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3200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" name="Line 93">
            <a:extLst>
              <a:ext uri="{FF2B5EF4-FFF2-40B4-BE49-F238E27FC236}">
                <a16:creationId xmlns:a16="http://schemas.microsoft.com/office/drawing/2014/main" id="{DB35AFA7-9980-4279-88CC-9CB16A0CF1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8363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1" name="Group 96">
            <a:extLst>
              <a:ext uri="{FF2B5EF4-FFF2-40B4-BE49-F238E27FC236}">
                <a16:creationId xmlns:a16="http://schemas.microsoft.com/office/drawing/2014/main" id="{6D69E6A9-0799-4E71-B273-DD67117EA05E}"/>
              </a:ext>
            </a:extLst>
          </p:cNvPr>
          <p:cNvGrpSpPr>
            <a:grpSpLocks/>
          </p:cNvGrpSpPr>
          <p:nvPr/>
        </p:nvGrpSpPr>
        <p:grpSpPr bwMode="auto">
          <a:xfrm>
            <a:off x="383400" y="5474714"/>
            <a:ext cx="719138" cy="773113"/>
            <a:chOff x="-44" y="1473"/>
            <a:chExt cx="981" cy="1105"/>
          </a:xfrm>
        </p:grpSpPr>
        <p:pic>
          <p:nvPicPr>
            <p:cNvPr id="62" name="Picture 97" descr="desktop_computer_stylized_medium">
              <a:extLst>
                <a:ext uri="{FF2B5EF4-FFF2-40B4-BE49-F238E27FC236}">
                  <a16:creationId xmlns:a16="http://schemas.microsoft.com/office/drawing/2014/main" id="{C3895530-AC9F-40EA-AE9E-7F8D8B9B9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98">
              <a:extLst>
                <a:ext uri="{FF2B5EF4-FFF2-40B4-BE49-F238E27FC236}">
                  <a16:creationId xmlns:a16="http://schemas.microsoft.com/office/drawing/2014/main" id="{5585E18B-0460-4EBC-98AA-6BD239476C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4" name="Group 99">
            <a:extLst>
              <a:ext uri="{FF2B5EF4-FFF2-40B4-BE49-F238E27FC236}">
                <a16:creationId xmlns:a16="http://schemas.microsoft.com/office/drawing/2014/main" id="{D6685A88-CABF-4DF2-97DE-EF2345113F5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79475" y="5669977"/>
            <a:ext cx="719138" cy="773112"/>
            <a:chOff x="-44" y="1473"/>
            <a:chExt cx="981" cy="1105"/>
          </a:xfrm>
        </p:grpSpPr>
        <p:pic>
          <p:nvPicPr>
            <p:cNvPr id="65" name="Picture 100" descr="desktop_computer_stylized_medium">
              <a:extLst>
                <a:ext uri="{FF2B5EF4-FFF2-40B4-BE49-F238E27FC236}">
                  <a16:creationId xmlns:a16="http://schemas.microsoft.com/office/drawing/2014/main" id="{52DE0FAF-1EAF-4C56-98B2-448DF9DFF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101">
              <a:extLst>
                <a:ext uri="{FF2B5EF4-FFF2-40B4-BE49-F238E27FC236}">
                  <a16:creationId xmlns:a16="http://schemas.microsoft.com/office/drawing/2014/main" id="{D1373FCF-F6ED-4289-82F3-1F52C9BB81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405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Addressing Processes</a:t>
            </a:r>
          </a:p>
        </p:txBody>
      </p:sp>
      <p:sp>
        <p:nvSpPr>
          <p:cNvPr id="231" name="Rectangle 3">
            <a:extLst>
              <a:ext uri="{FF2B5EF4-FFF2-40B4-BE49-F238E27FC236}">
                <a16:creationId xmlns:a16="http://schemas.microsoft.com/office/drawing/2014/main" id="{C53C3BB6-F2FF-495A-A6DF-C8E357CA32C0}"/>
              </a:ext>
            </a:extLst>
          </p:cNvPr>
          <p:cNvSpPr txBox="1">
            <a:spLocks noChangeArrowheads="1"/>
          </p:cNvSpPr>
          <p:nvPr/>
        </p:nvSpPr>
        <p:spPr>
          <a:xfrm>
            <a:off x="125257" y="1464896"/>
            <a:ext cx="44732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to receive messages, process  must have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identifier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host device has unique 32-bit IP address</a:t>
            </a:r>
          </a:p>
          <a:p>
            <a:r>
              <a:rPr lang="en-US" altLang="en-US" sz="24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 dirty="0">
                <a:ea typeface="ＭＳ Ｐゴシック" panose="020B0600070205080204" pitchFamily="34" charset="-128"/>
              </a:rPr>
              <a:t> does IP address of host on which process runs suffice for identifying the process?</a:t>
            </a:r>
          </a:p>
        </p:txBody>
      </p:sp>
      <p:sp>
        <p:nvSpPr>
          <p:cNvPr id="232" name="Rectangle 4">
            <a:extLst>
              <a:ext uri="{FF2B5EF4-FFF2-40B4-BE49-F238E27FC236}">
                <a16:creationId xmlns:a16="http://schemas.microsoft.com/office/drawing/2014/main" id="{330D82DF-C554-4228-A7A3-CB211693A305}"/>
              </a:ext>
            </a:extLst>
          </p:cNvPr>
          <p:cNvSpPr txBox="1">
            <a:spLocks noChangeArrowheads="1"/>
          </p:cNvSpPr>
          <p:nvPr/>
        </p:nvSpPr>
        <p:spPr>
          <a:xfrm>
            <a:off x="4797533" y="1464896"/>
            <a:ext cx="4319963" cy="4551588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identifier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includes both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IP address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port numbers</a:t>
            </a:r>
            <a:r>
              <a:rPr lang="en-US" altLang="en-US" sz="2400" dirty="0">
                <a:ea typeface="ＭＳ Ｐゴシック" panose="020B0600070205080204" pitchFamily="34" charset="-128"/>
              </a:rPr>
              <a:t> associated with process on host.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example port numbers: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HTTP server: 80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mail server: 25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to send HTTP message to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gaia.cs.umass.edu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 web server:</a:t>
            </a:r>
          </a:p>
          <a:p>
            <a:pPr lvl="1"/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IP address:</a:t>
            </a:r>
            <a:r>
              <a:rPr lang="en-US" altLang="en-US" sz="20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128.119.245.12</a:t>
            </a:r>
          </a:p>
          <a:p>
            <a:pPr lvl="1"/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port number:</a:t>
            </a:r>
            <a:r>
              <a:rPr lang="en-US" altLang="en-US" sz="20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80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more shortly…</a:t>
            </a:r>
          </a:p>
        </p:txBody>
      </p:sp>
      <p:sp>
        <p:nvSpPr>
          <p:cNvPr id="233" name="Rectangle 3">
            <a:extLst>
              <a:ext uri="{FF2B5EF4-FFF2-40B4-BE49-F238E27FC236}">
                <a16:creationId xmlns:a16="http://schemas.microsoft.com/office/drawing/2014/main" id="{5EEB7254-D3A3-4395-A464-C20518864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91" y="4474742"/>
            <a:ext cx="379012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sz="2400" i="1" u="sng" dirty="0">
                <a:solidFill>
                  <a:srgbClr val="CC0000"/>
                </a:solidFill>
                <a:latin typeface="+mn-lt"/>
              </a:rPr>
              <a:t>A:</a:t>
            </a:r>
            <a:r>
              <a:rPr lang="en-US" altLang="en-US" sz="2400" dirty="0">
                <a:latin typeface="+mn-lt"/>
              </a:rPr>
              <a:t> no, </a:t>
            </a:r>
            <a:r>
              <a:rPr lang="en-US" altLang="en-US" sz="2400" i="1" dirty="0">
                <a:latin typeface="+mn-lt"/>
              </a:rPr>
              <a:t>many</a:t>
            </a:r>
            <a:r>
              <a:rPr lang="en-US" altLang="en-US" sz="2400" dirty="0">
                <a:latin typeface="+mn-lt"/>
              </a:rPr>
              <a:t> processes can be running on same host</a:t>
            </a:r>
          </a:p>
        </p:txBody>
      </p:sp>
    </p:spTree>
    <p:extLst>
      <p:ext uri="{BB962C8B-B14F-4D97-AF65-F5344CB8AC3E}">
        <p14:creationId xmlns:p14="http://schemas.microsoft.com/office/powerpoint/2010/main" val="17313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An Application-layer Protocol defines: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BA447A-0496-4CC5-AB34-5976C801D122}"/>
              </a:ext>
            </a:extLst>
          </p:cNvPr>
          <p:cNvSpPr txBox="1">
            <a:spLocks noChangeArrowheads="1"/>
          </p:cNvSpPr>
          <p:nvPr/>
        </p:nvSpPr>
        <p:spPr>
          <a:xfrm>
            <a:off x="109827" y="1464838"/>
            <a:ext cx="4422416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types of messages exchanged,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request, response 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message syntax: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fields in messages &amp; how fields are delineated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message semantics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meaning of information in fields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rules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for when and how processes send &amp; respond to messages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B31F786-AA64-44DC-B6E7-D1C36BBDBAA1}"/>
              </a:ext>
            </a:extLst>
          </p:cNvPr>
          <p:cNvSpPr txBox="1">
            <a:spLocks noChangeArrowheads="1"/>
          </p:cNvSpPr>
          <p:nvPr/>
        </p:nvSpPr>
        <p:spPr>
          <a:xfrm>
            <a:off x="5058135" y="1474670"/>
            <a:ext cx="391358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open protocols: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defined in RFCs, everyone has access to protocol definition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allows for interoperability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e.g., HTTP [RFC 2616], SMTP [5321]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proprietary protocols: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e.g., Skype</a:t>
            </a:r>
          </a:p>
        </p:txBody>
      </p:sp>
    </p:spTree>
    <p:extLst>
      <p:ext uri="{BB962C8B-B14F-4D97-AF65-F5344CB8AC3E}">
        <p14:creationId xmlns:p14="http://schemas.microsoft.com/office/powerpoint/2010/main" val="29856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What transport service does an App needs?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92B651-950B-40CE-B89E-9951C1EA1869}"/>
              </a:ext>
            </a:extLst>
          </p:cNvPr>
          <p:cNvSpPr txBox="1">
            <a:spLocks noChangeArrowheads="1"/>
          </p:cNvSpPr>
          <p:nvPr/>
        </p:nvSpPr>
        <p:spPr>
          <a:xfrm>
            <a:off x="265209" y="1406872"/>
            <a:ext cx="4209560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19075">
              <a:spcBef>
                <a:spcPts val="600"/>
              </a:spcBef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Reliable data transfer</a:t>
            </a:r>
          </a:p>
          <a:p>
            <a:pPr marL="233363" indent="-219075">
              <a:spcBef>
                <a:spcPts val="600"/>
              </a:spcBef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(data integrity)</a:t>
            </a:r>
          </a:p>
          <a:p>
            <a:pPr marL="233363" indent="-219075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some apps (e.g., file transfer, web transactions) require 100% reliable data transfer</a:t>
            </a:r>
            <a:r>
              <a:rPr lang="en-US" dirty="0"/>
              <a:t> 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other apps (e.g., audio) can tolerate some loss</a:t>
            </a:r>
          </a:p>
          <a:p>
            <a:pPr>
              <a:spcBef>
                <a:spcPts val="600"/>
              </a:spcBef>
              <a:buFont typeface="Wingdings" charset="2"/>
              <a:buChar char="§"/>
              <a:defRPr/>
            </a:pP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01A951-096D-4795-9A9F-88E8585B1867}"/>
              </a:ext>
            </a:extLst>
          </p:cNvPr>
          <p:cNvSpPr txBox="1">
            <a:spLocks noChangeArrowheads="1"/>
          </p:cNvSpPr>
          <p:nvPr/>
        </p:nvSpPr>
        <p:spPr>
          <a:xfrm>
            <a:off x="134183" y="4365808"/>
            <a:ext cx="4209560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timing</a:t>
            </a:r>
          </a:p>
          <a:p>
            <a:pPr>
              <a:spcBef>
                <a:spcPts val="6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some apps (e.g., Internet telephony, interactive games) require low delay to be 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effective”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CBA182E-1CC3-4A4B-BF53-B2AA7526A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553" y="1377376"/>
            <a:ext cx="5504156" cy="301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throughput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some apps (e.g., multimedia) require minimum amount of throughput to be “</a:t>
            </a:r>
            <a:r>
              <a:rPr lang="en-US" altLang="ja-JP" sz="2400" dirty="0">
                <a:latin typeface="+mn-lt"/>
              </a:rPr>
              <a:t>effective”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</a:pPr>
            <a:r>
              <a:rPr lang="en-US" altLang="ja-JP" sz="2400" dirty="0">
                <a:latin typeface="+mn-lt"/>
              </a:rPr>
              <a:t>e.g., r bits/sec , Internet telephony 32kbps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other apps (“</a:t>
            </a:r>
            <a:r>
              <a:rPr lang="en-US" altLang="ja-JP" sz="2400" dirty="0">
                <a:latin typeface="+mn-lt"/>
              </a:rPr>
              <a:t>elastic apps”) make use of whatever throughput they get. 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</a:pPr>
            <a:r>
              <a:rPr lang="en-US" altLang="ja-JP" sz="2400" dirty="0">
                <a:latin typeface="+mn-lt"/>
              </a:rPr>
              <a:t>e.g., Email, File transfer, Web transfers.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FDBDCC1-B0BD-43B4-A47A-222E2DB72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199" y="4815400"/>
            <a:ext cx="4544294" cy="154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security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encryption, data integrity, confidentiality,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58797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service requirements: common apps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F923F7F-CB90-43DB-9C42-50F3F9E5B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8" y="1549427"/>
            <a:ext cx="3139532" cy="409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application</a:t>
            </a: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file transfer/download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e-mail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Web documents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real-time audio/video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streaming audio/video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interactive games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text messaging</a:t>
            </a:r>
            <a:endParaRPr lang="en-US" altLang="en-US" sz="2800" dirty="0">
              <a:latin typeface="+mn-lt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820ACCE-94C8-4AB5-91FC-F39A05810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120" y="1539348"/>
            <a:ext cx="1784687" cy="406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data loss</a:t>
            </a:r>
            <a:endParaRPr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loss-tolerant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loss-tolerant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loss-tolerant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  <a:endParaRPr lang="en-US" altLang="en-US" sz="2800" dirty="0">
              <a:latin typeface="+mn-lt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0297C2E-CF1F-4EBE-B49E-40C0FEF7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896" y="1537762"/>
            <a:ext cx="2633450" cy="406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throughput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audio: </a:t>
            </a:r>
            <a:r>
              <a:rPr lang="en-US" altLang="en-US" dirty="0">
                <a:latin typeface="+mn-lt"/>
              </a:rPr>
              <a:t>5Kbps-1Mbps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video:</a:t>
            </a:r>
            <a:r>
              <a:rPr lang="en-US" altLang="en-US" dirty="0">
                <a:latin typeface="+mn-lt"/>
              </a:rPr>
              <a:t>10Kbps-5Mbps</a:t>
            </a: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same as above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Kbps+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679A5526-F441-4EBB-B0F2-08CA975C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074" y="1546004"/>
            <a:ext cx="2850237" cy="406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time sensitive?</a:t>
            </a:r>
            <a:endParaRPr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yes, 10’</a:t>
            </a:r>
            <a:r>
              <a:rPr lang="en-US" altLang="ja-JP" sz="2400" dirty="0">
                <a:latin typeface="+mn-lt"/>
              </a:rPr>
              <a:t>s </a:t>
            </a:r>
            <a:r>
              <a:rPr lang="en-US" altLang="ja-JP" sz="2400" dirty="0" err="1">
                <a:latin typeface="+mn-lt"/>
              </a:rPr>
              <a:t>msec</a:t>
            </a:r>
            <a:endParaRPr lang="en-US" altLang="ja-JP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yes, few secs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yes, 10’</a:t>
            </a:r>
            <a:r>
              <a:rPr lang="en-US" altLang="ja-JP" sz="2400" dirty="0">
                <a:latin typeface="+mn-lt"/>
              </a:rPr>
              <a:t>s </a:t>
            </a:r>
            <a:r>
              <a:rPr lang="en-US" altLang="ja-JP" sz="2400" dirty="0" err="1">
                <a:latin typeface="+mn-lt"/>
              </a:rPr>
              <a:t>msec</a:t>
            </a:r>
            <a:endParaRPr lang="en-US" altLang="ja-JP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 and 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76072E-8082-49C0-A5B9-061F9819A875}"/>
              </a:ext>
            </a:extLst>
          </p:cNvPr>
          <p:cNvCxnSpPr/>
          <p:nvPr/>
        </p:nvCxnSpPr>
        <p:spPr>
          <a:xfrm>
            <a:off x="1375251" y="2115070"/>
            <a:ext cx="9107035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163664-E1BC-457F-9DC8-F5C71D68B1C4}"/>
              </a:ext>
            </a:extLst>
          </p:cNvPr>
          <p:cNvCxnSpPr/>
          <p:nvPr/>
        </p:nvCxnSpPr>
        <p:spPr>
          <a:xfrm>
            <a:off x="1370021" y="2714987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F07A-9A63-4CAF-882D-9BD62FC83359}"/>
              </a:ext>
            </a:extLst>
          </p:cNvPr>
          <p:cNvCxnSpPr/>
          <p:nvPr/>
        </p:nvCxnSpPr>
        <p:spPr>
          <a:xfrm>
            <a:off x="1383273" y="3135335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0F4AB8-A86A-4C30-ACED-18E1BA236779}"/>
              </a:ext>
            </a:extLst>
          </p:cNvPr>
          <p:cNvCxnSpPr/>
          <p:nvPr/>
        </p:nvCxnSpPr>
        <p:spPr>
          <a:xfrm>
            <a:off x="1383273" y="3537845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ECCE3-FF73-4127-B60C-6E0A635C5CAD}"/>
              </a:ext>
            </a:extLst>
          </p:cNvPr>
          <p:cNvCxnSpPr/>
          <p:nvPr/>
        </p:nvCxnSpPr>
        <p:spPr>
          <a:xfrm>
            <a:off x="1386508" y="4307036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7BDF5E-D2D4-4B4F-B59C-774557B1A1ED}"/>
              </a:ext>
            </a:extLst>
          </p:cNvPr>
          <p:cNvCxnSpPr/>
          <p:nvPr/>
        </p:nvCxnSpPr>
        <p:spPr>
          <a:xfrm>
            <a:off x="1387284" y="4733907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170A52-3975-4D5D-AB52-A0D471C253E0}"/>
              </a:ext>
            </a:extLst>
          </p:cNvPr>
          <p:cNvCxnSpPr/>
          <p:nvPr/>
        </p:nvCxnSpPr>
        <p:spPr>
          <a:xfrm>
            <a:off x="1387284" y="5175678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36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Transport Protocol Services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87BEDD-4947-4D99-AB3A-2981519C38AB}"/>
              </a:ext>
            </a:extLst>
          </p:cNvPr>
          <p:cNvSpPr txBox="1">
            <a:spLocks noChangeArrowheads="1"/>
          </p:cNvSpPr>
          <p:nvPr/>
        </p:nvSpPr>
        <p:spPr>
          <a:xfrm>
            <a:off x="117216" y="1516432"/>
            <a:ext cx="4799342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TCP service: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reliable transport</a:t>
            </a:r>
            <a:r>
              <a:rPr lang="en-US" altLang="en-US" sz="2400" i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between sending and receiving process</a:t>
            </a:r>
            <a:endParaRPr lang="en-US" altLang="en-US" sz="24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flow control: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sender won’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t overwhelm receiver 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congestion control: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throttle sender when network overloaded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connection-oriented: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setup required between client and server processes</a:t>
            </a:r>
          </a:p>
          <a:p>
            <a:pPr>
              <a:lnSpc>
                <a:spcPct val="75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D48897B-D08A-41E6-8DBC-99BE640F1F26}"/>
              </a:ext>
            </a:extLst>
          </p:cNvPr>
          <p:cNvSpPr txBox="1">
            <a:spLocks noChangeArrowheads="1"/>
          </p:cNvSpPr>
          <p:nvPr/>
        </p:nvSpPr>
        <p:spPr>
          <a:xfrm>
            <a:off x="5206318" y="1513221"/>
            <a:ext cx="380516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000099"/>
                </a:solidFill>
              </a:rPr>
              <a:t>UDP service:</a:t>
            </a:r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</a:rPr>
              <a:t>unreliable data transfer</a:t>
            </a:r>
            <a:r>
              <a:rPr lang="en-US" sz="2400" dirty="0"/>
              <a:t> between sending and receiving process</a:t>
            </a:r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</a:rPr>
              <a:t>does not provide:</a:t>
            </a:r>
            <a:r>
              <a:rPr lang="en-US" sz="2400" dirty="0"/>
              <a:t> reliability, flow control, congestion control, timing, throughput guarantee, security, or connection setup.</a:t>
            </a:r>
          </a:p>
        </p:txBody>
      </p:sp>
    </p:spTree>
    <p:extLst>
      <p:ext uri="{BB962C8B-B14F-4D97-AF65-F5344CB8AC3E}">
        <p14:creationId xmlns:p14="http://schemas.microsoft.com/office/powerpoint/2010/main" val="360713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E8DAE-EAF5-411E-8E1E-4AF84963C102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Transport Protocol Services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D54AE08-7E1F-4FD4-BF31-E9564D4A8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436" y="1787962"/>
            <a:ext cx="3047181" cy="365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application</a:t>
            </a:r>
            <a:endParaRPr lang="en-US" altLang="en-US" sz="2400" dirty="0">
              <a:latin typeface="+mn-lt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file transfer/download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e-mail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Web documents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Internet telephony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streaming audio/video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interactive games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AAA42C-85CE-4B9D-B7E8-084C0F999133}"/>
              </a:ext>
            </a:extLst>
          </p:cNvPr>
          <p:cNvCxnSpPr/>
          <p:nvPr/>
        </p:nvCxnSpPr>
        <p:spPr>
          <a:xfrm>
            <a:off x="937927" y="2274094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5B7B3A-CE2B-43F4-8A48-AE26B4ECF126}"/>
              </a:ext>
            </a:extLst>
          </p:cNvPr>
          <p:cNvCxnSpPr/>
          <p:nvPr/>
        </p:nvCxnSpPr>
        <p:spPr>
          <a:xfrm>
            <a:off x="932697" y="298002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40156-4F53-4CC5-BCBF-1E18EEA85696}"/>
              </a:ext>
            </a:extLst>
          </p:cNvPr>
          <p:cNvCxnSpPr/>
          <p:nvPr/>
        </p:nvCxnSpPr>
        <p:spPr>
          <a:xfrm>
            <a:off x="945949" y="3373874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06A225-A718-4B61-9649-AEC34E7827EB}"/>
              </a:ext>
            </a:extLst>
          </p:cNvPr>
          <p:cNvCxnSpPr/>
          <p:nvPr/>
        </p:nvCxnSpPr>
        <p:spPr>
          <a:xfrm>
            <a:off x="945949" y="379245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44BA9-3BA7-4ABE-A479-9A6EF7714D9A}"/>
              </a:ext>
            </a:extLst>
          </p:cNvPr>
          <p:cNvCxnSpPr/>
          <p:nvPr/>
        </p:nvCxnSpPr>
        <p:spPr>
          <a:xfrm>
            <a:off x="949184" y="457207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DCF48-B265-4BF3-8780-250751FA2EA9}"/>
              </a:ext>
            </a:extLst>
          </p:cNvPr>
          <p:cNvCxnSpPr/>
          <p:nvPr/>
        </p:nvCxnSpPr>
        <p:spPr>
          <a:xfrm>
            <a:off x="949960" y="4985694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840ABC-E92D-4EBD-8D86-630E7F7DC49B}"/>
              </a:ext>
            </a:extLst>
          </p:cNvPr>
          <p:cNvCxnSpPr/>
          <p:nvPr/>
        </p:nvCxnSpPr>
        <p:spPr>
          <a:xfrm>
            <a:off x="949960" y="548047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4">
            <a:extLst>
              <a:ext uri="{FF2B5EF4-FFF2-40B4-BE49-F238E27FC236}">
                <a16:creationId xmlns:a16="http://schemas.microsoft.com/office/drawing/2014/main" id="{7FAD65D5-5AE2-4DF7-8E1E-92246FFF4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06" y="1444913"/>
            <a:ext cx="3401434" cy="443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application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layer protocol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FTP [RFC 959]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SMTP [RFC 5321]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HTTP 1.1 [RFC 7320]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400" dirty="0">
                <a:latin typeface="+mn-lt"/>
              </a:rPr>
              <a:t>SIP [RFC 3261], RTP [RFC 3550], or proprietary HTTP [RFC 7320], DASH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400" dirty="0">
                <a:latin typeface="+mn-lt"/>
              </a:rPr>
              <a:t>WOW, FPS (proprietary) </a:t>
            </a:r>
            <a:br>
              <a:rPr lang="en-US" altLang="en-US" sz="2400" dirty="0">
                <a:latin typeface="+mn-lt"/>
              </a:rPr>
            </a:br>
            <a:endParaRPr lang="en-US" altLang="en-US" sz="2400" dirty="0">
              <a:latin typeface="+mn-lt"/>
            </a:endParaRP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B34D1376-F97B-492B-90ED-513988DD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581" y="1444913"/>
            <a:ext cx="2570015" cy="365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transport protocol</a:t>
            </a:r>
            <a:endParaRPr lang="en-US" altLang="en-US" sz="2400" dirty="0">
              <a:latin typeface="+mn-lt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 or UDP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UDP or TCP</a:t>
            </a:r>
          </a:p>
        </p:txBody>
      </p:sp>
    </p:spTree>
    <p:extLst>
      <p:ext uri="{BB962C8B-B14F-4D97-AF65-F5344CB8AC3E}">
        <p14:creationId xmlns:p14="http://schemas.microsoft.com/office/powerpoint/2010/main" val="230642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Application Layer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2.2 </a:t>
            </a:r>
            <a:r>
              <a:rPr lang="en-US" altLang="en-US" dirty="0"/>
              <a:t>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21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Web, HTTP and HTTPS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841DDC1-4FF4-491F-A431-B21FE9BFE9AB}"/>
              </a:ext>
            </a:extLst>
          </p:cNvPr>
          <p:cNvSpPr txBox="1">
            <a:spLocks noChangeArrowheads="1"/>
          </p:cNvSpPr>
          <p:nvPr/>
        </p:nvSpPr>
        <p:spPr>
          <a:xfrm>
            <a:off x="103798" y="1448221"/>
            <a:ext cx="1087788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First, a quick review…</a:t>
            </a:r>
          </a:p>
          <a:p>
            <a:pPr marL="460375" indent="-330200"/>
            <a:r>
              <a:rPr lang="en-US" altLang="en-US" sz="2400" dirty="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objects, </a:t>
            </a:r>
            <a:r>
              <a:rPr lang="en-US" altLang="en-US" sz="2400" dirty="0">
                <a:ea typeface="ＭＳ Ｐゴシック" panose="020B0600070205080204" pitchFamily="34" charset="-128"/>
              </a:rPr>
              <a:t>each of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which can be stored on different Web servers</a:t>
            </a:r>
          </a:p>
          <a:p>
            <a:pPr marL="460375" indent="-330200"/>
            <a:r>
              <a:rPr lang="en-US" altLang="en-US" sz="2400" dirty="0">
                <a:ea typeface="ＭＳ Ｐゴシック" panose="020B0600070205080204" pitchFamily="34" charset="-128"/>
              </a:rPr>
              <a:t>object can be HTML file, JPEG image, Java applet, audio file,…</a:t>
            </a:r>
          </a:p>
          <a:p>
            <a:pPr marL="803275" lvl="1" indent="-330200"/>
            <a:r>
              <a:rPr lang="en-US" altLang="en-US" sz="2000" dirty="0">
                <a:ea typeface="ＭＳ Ｐゴシック" panose="020B0600070205080204" pitchFamily="34" charset="-128"/>
              </a:rPr>
              <a:t>Addressable by a single URL</a:t>
            </a:r>
          </a:p>
          <a:p>
            <a:pPr marL="460375" indent="-330200"/>
            <a:r>
              <a:rPr lang="en-US" altLang="en-US" sz="2400" dirty="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base HTML-file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which includes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several referenced objects, each </a:t>
            </a:r>
            <a:r>
              <a:rPr lang="en-US" altLang="en-US" sz="2400" dirty="0">
                <a:ea typeface="ＭＳ Ｐゴシック" panose="020B0600070205080204" pitchFamily="34" charset="-128"/>
              </a:rPr>
              <a:t>addressable by a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URL, </a:t>
            </a:r>
            <a:r>
              <a:rPr lang="en-US" altLang="en-US" sz="2400" dirty="0">
                <a:ea typeface="ＭＳ Ｐゴシック" panose="020B0600070205080204" pitchFamily="34" charset="-128"/>
              </a:rPr>
              <a:t>e.g.,</a:t>
            </a:r>
          </a:p>
          <a:p>
            <a:r>
              <a:rPr lang="en-US" sz="2400" dirty="0"/>
              <a:t>If a Web page contains HTML text and 5 JPEG images, then the Web page has 6 objects: the base HTML file plus the 5 images.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Each URL has two components: The Hostname of the server and object path’s name.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F6FAFD59-6BE0-426F-9820-0F8FAC4128E4}"/>
              </a:ext>
            </a:extLst>
          </p:cNvPr>
          <p:cNvGrpSpPr>
            <a:grpSpLocks/>
          </p:cNvGrpSpPr>
          <p:nvPr/>
        </p:nvGrpSpPr>
        <p:grpSpPr bwMode="auto">
          <a:xfrm>
            <a:off x="1086300" y="5566711"/>
            <a:ext cx="6804025" cy="1087438"/>
            <a:chOff x="808" y="2955"/>
            <a:chExt cx="4286" cy="685"/>
          </a:xfrm>
        </p:grpSpPr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34889057-B9D0-46C0-80F1-AB16A40F5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" y="2955"/>
              <a:ext cx="35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 err="1">
                  <a:latin typeface="Courier New" panose="02070309020205020404" pitchFamily="49" charset="0"/>
                </a:rPr>
                <a:t>www.someschool.edu</a:t>
              </a:r>
              <a:r>
                <a:rPr lang="en-US" altLang="en-US" dirty="0">
                  <a:latin typeface="Courier New" panose="02070309020205020404" pitchFamily="49" charset="0"/>
                </a:rPr>
                <a:t>/</a:t>
              </a:r>
              <a:r>
                <a:rPr lang="en-US" altLang="en-US" dirty="0" err="1">
                  <a:latin typeface="Courier New" panose="02070309020205020404" pitchFamily="49" charset="0"/>
                </a:rPr>
                <a:t>someDept</a:t>
              </a:r>
              <a:r>
                <a:rPr lang="en-US" altLang="en-US" dirty="0">
                  <a:latin typeface="Courier New" panose="02070309020205020404" pitchFamily="49" charset="0"/>
                </a:rPr>
                <a:t>/</a:t>
              </a:r>
              <a:r>
                <a:rPr lang="en-US" altLang="en-US" dirty="0" err="1">
                  <a:latin typeface="Courier New" panose="02070309020205020404" pitchFamily="49" charset="0"/>
                </a:rPr>
                <a:t>pic.gif</a:t>
              </a:r>
              <a:endParaRPr lang="en-US" altLang="en-US" dirty="0">
                <a:latin typeface="Courier New" panose="02070309020205020404" pitchFamily="49" charset="0"/>
              </a:endParaRP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4BC35FAA-45A6-4EE1-8CCA-F56AF4C2511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omic Sans MS" panose="030F0902030302020204" pitchFamily="66" charset="0"/>
              </a:endParaRPr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9050FB-7789-4C5D-9251-BE4A2814453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omic Sans MS" panose="030F0902030302020204" pitchFamily="66" charset="0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B9E6A2F1-0903-4D4F-B44A-7E99D1CF4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8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host name</a:t>
              </a: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40FB5121-5989-440F-B718-0865C4A4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88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path</a:t>
              </a:r>
              <a:r>
                <a:rPr lang="en-US" altLang="en-US">
                  <a:latin typeface="Comic Sans MS" panose="030F0902030302020204" pitchFamily="66" charset="0"/>
                </a:rPr>
                <a:t> </a:t>
              </a:r>
              <a:r>
                <a:rPr lang="en-US" altLang="en-US"/>
                <a:t>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0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Overview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F47784-8F04-442A-9CF2-0B8FC7BF2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2" y="1722780"/>
            <a:ext cx="4664129" cy="326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sz="2400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endParaRPr lang="en-US" altLang="en-US" sz="2400" kern="0" dirty="0">
              <a:solidFill>
                <a:srgbClr val="CC0000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</a:t>
            </a:r>
            <a:r>
              <a:rPr lang="ja-JP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’</a:t>
            </a:r>
            <a:r>
              <a:rPr lang="en-US" altLang="ja-JP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 layer protocol</a:t>
            </a:r>
          </a:p>
          <a:p>
            <a:pPr>
              <a:lnSpc>
                <a:spcPct val="75000"/>
              </a:lnSpc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000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lang="en-US" altLang="en-US" sz="2000" i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lang="ja-JP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lang="en-US" altLang="ja-JP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lang="ja-JP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lang="en-US" altLang="ja-JP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lvl="1" indent="-228600">
              <a:lnSpc>
                <a:spcPct val="90000"/>
              </a:lnSpc>
            </a:pPr>
            <a:endParaRPr lang="en-US" altLang="ja-JP" sz="2000" kern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685800" lvl="1" indent="-228600">
              <a:lnSpc>
                <a:spcPct val="90000"/>
              </a:lnSpc>
            </a:pPr>
            <a:r>
              <a:rPr lang="en-US" altLang="en-US" sz="2000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 uses TCP as its underlying transport protocol. 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9642B9F8-6308-400F-B2D5-C475A353F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051" y="2687077"/>
            <a:ext cx="22705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PC running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Firefox browser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6E59D1E-C8C9-4276-81D1-4E7018754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3029" y="4162625"/>
            <a:ext cx="24145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 running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Apache/IIS Web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209E0982-12C6-4FCC-BC07-7E8F7CC40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3694" y="5472455"/>
            <a:ext cx="22106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iPhone running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Safari browser</a:t>
            </a:r>
            <a:endParaRPr kumimoji="0" lang="en-US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18E3A46-8E00-455C-AC83-4EA56152999C}"/>
              </a:ext>
            </a:extLst>
          </p:cNvPr>
          <p:cNvGrpSpPr>
            <a:grpSpLocks/>
          </p:cNvGrpSpPr>
          <p:nvPr/>
        </p:nvGrpSpPr>
        <p:grpSpPr bwMode="auto">
          <a:xfrm>
            <a:off x="6407173" y="2391117"/>
            <a:ext cx="2101850" cy="946150"/>
            <a:chOff x="3640" y="1346"/>
            <a:chExt cx="1324" cy="596"/>
          </a:xfrm>
        </p:grpSpPr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2993B7A0-3FC1-47AA-9817-2EFC2D272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5AAC13D3-EB4B-4A2C-9D7E-B00861078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01E74BE0-2DE1-4568-8C78-DD20262F3530}"/>
              </a:ext>
            </a:extLst>
          </p:cNvPr>
          <p:cNvGrpSpPr>
            <a:grpSpLocks/>
          </p:cNvGrpSpPr>
          <p:nvPr/>
        </p:nvGrpSpPr>
        <p:grpSpPr bwMode="auto">
          <a:xfrm>
            <a:off x="6518298" y="2599080"/>
            <a:ext cx="1971675" cy="904875"/>
            <a:chOff x="4141" y="394"/>
            <a:chExt cx="1242" cy="570"/>
          </a:xfrm>
        </p:grpSpPr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617190C6-1D96-4BD7-A6F6-B648F496B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56723EF2-3EF1-41DB-80F6-F712DCB39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888826BC-ED76-4281-9FE3-AEE5DCC0DB98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6383361" y="3884955"/>
            <a:ext cx="2101850" cy="946150"/>
            <a:chOff x="3640" y="1346"/>
            <a:chExt cx="1324" cy="596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32D3BC2D-7C23-452D-9576-B34B45A18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9334E02C-8219-41C7-83AA-1C4201DD4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3" name="Group 40">
            <a:extLst>
              <a:ext uri="{FF2B5EF4-FFF2-40B4-BE49-F238E27FC236}">
                <a16:creationId xmlns:a16="http://schemas.microsoft.com/office/drawing/2014/main" id="{402B2E6F-50C5-4E99-B38D-CB8BF65298F4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6429398" y="4124667"/>
            <a:ext cx="1971675" cy="904875"/>
            <a:chOff x="4141" y="394"/>
            <a:chExt cx="1242" cy="570"/>
          </a:xfrm>
        </p:grpSpPr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01449775-CD3F-4F10-ABAA-9B14A0F35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E9F6A7A8-0A66-4A43-B333-68999A42D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26" name="Picture 43" descr="iphone_stylized_small">
            <a:extLst>
              <a:ext uri="{FF2B5EF4-FFF2-40B4-BE49-F238E27FC236}">
                <a16:creationId xmlns:a16="http://schemas.microsoft.com/office/drawing/2014/main" id="{A875B7E4-DBC1-4CFB-9A02-B317F8EC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98" y="4540592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44">
            <a:extLst>
              <a:ext uri="{FF2B5EF4-FFF2-40B4-BE49-F238E27FC236}">
                <a16:creationId xmlns:a16="http://schemas.microsoft.com/office/drawing/2014/main" id="{D65DB7D4-BC62-4045-A663-057001ECFBE7}"/>
              </a:ext>
            </a:extLst>
          </p:cNvPr>
          <p:cNvGrpSpPr>
            <a:grpSpLocks/>
          </p:cNvGrpSpPr>
          <p:nvPr/>
        </p:nvGrpSpPr>
        <p:grpSpPr bwMode="auto">
          <a:xfrm>
            <a:off x="5386411" y="1722780"/>
            <a:ext cx="1066800" cy="1079500"/>
            <a:chOff x="-44" y="1473"/>
            <a:chExt cx="981" cy="1105"/>
          </a:xfrm>
        </p:grpSpPr>
        <p:pic>
          <p:nvPicPr>
            <p:cNvPr id="28" name="Picture 45" descr="desktop_computer_stylized_medium">
              <a:extLst>
                <a:ext uri="{FF2B5EF4-FFF2-40B4-BE49-F238E27FC236}">
                  <a16:creationId xmlns:a16="http://schemas.microsoft.com/office/drawing/2014/main" id="{21E7CA1E-E1CF-40BC-9511-0B2EBF3FB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1735FBF7-1DC7-4C99-BF5F-CF21DFC4EF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0" name="Group 47">
            <a:extLst>
              <a:ext uri="{FF2B5EF4-FFF2-40B4-BE49-F238E27FC236}">
                <a16:creationId xmlns:a16="http://schemas.microsoft.com/office/drawing/2014/main" id="{DE11250D-A173-4C79-95D9-A22BC7B0909F}"/>
              </a:ext>
            </a:extLst>
          </p:cNvPr>
          <p:cNvGrpSpPr>
            <a:grpSpLocks/>
          </p:cNvGrpSpPr>
          <p:nvPr/>
        </p:nvGrpSpPr>
        <p:grpSpPr bwMode="auto">
          <a:xfrm>
            <a:off x="8507436" y="2888005"/>
            <a:ext cx="695325" cy="1282700"/>
            <a:chOff x="4140" y="429"/>
            <a:chExt cx="1425" cy="2396"/>
          </a:xfrm>
        </p:grpSpPr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CE191E63-9BEF-4B4C-8261-32ADC28B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49">
              <a:extLst>
                <a:ext uri="{FF2B5EF4-FFF2-40B4-BE49-F238E27FC236}">
                  <a16:creationId xmlns:a16="http://schemas.microsoft.com/office/drawing/2014/main" id="{F2C66620-B5AA-40C6-8864-EE0D999F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EF3FC628-5D5C-4897-AE37-318F1891A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3C32FC07-F6AD-4A7F-8F8B-99C211EBB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Rectangle 52">
              <a:extLst>
                <a:ext uri="{FF2B5EF4-FFF2-40B4-BE49-F238E27FC236}">
                  <a16:creationId xmlns:a16="http://schemas.microsoft.com/office/drawing/2014/main" id="{A4162477-90E0-4AEC-B1E6-4B226E39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" name="Group 53">
              <a:extLst>
                <a:ext uri="{FF2B5EF4-FFF2-40B4-BE49-F238E27FC236}">
                  <a16:creationId xmlns:a16="http://schemas.microsoft.com/office/drawing/2014/main" id="{1A5F3C24-BB14-4C50-8D11-B93496F518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1" name="AutoShape 54">
                <a:extLst>
                  <a:ext uri="{FF2B5EF4-FFF2-40B4-BE49-F238E27FC236}">
                    <a16:creationId xmlns:a16="http://schemas.microsoft.com/office/drawing/2014/main" id="{23F7DE78-3A09-4A4A-B642-B7E7BEB48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" name="AutoShape 55">
                <a:extLst>
                  <a:ext uri="{FF2B5EF4-FFF2-40B4-BE49-F238E27FC236}">
                    <a16:creationId xmlns:a16="http://schemas.microsoft.com/office/drawing/2014/main" id="{F18A7621-0F94-4D13-9E97-0827E2CB2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" name="Rectangle 56">
              <a:extLst>
                <a:ext uri="{FF2B5EF4-FFF2-40B4-BE49-F238E27FC236}">
                  <a16:creationId xmlns:a16="http://schemas.microsoft.com/office/drawing/2014/main" id="{E1F65DBE-AF00-4F62-B17E-70610E8AB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57">
              <a:extLst>
                <a:ext uri="{FF2B5EF4-FFF2-40B4-BE49-F238E27FC236}">
                  <a16:creationId xmlns:a16="http://schemas.microsoft.com/office/drawing/2014/main" id="{F138F374-DA86-4A40-9A93-281A7825B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" name="AutoShape 58">
                <a:extLst>
                  <a:ext uri="{FF2B5EF4-FFF2-40B4-BE49-F238E27FC236}">
                    <a16:creationId xmlns:a16="http://schemas.microsoft.com/office/drawing/2014/main" id="{1E21E51A-D1BB-4EE3-B6F0-4A35B426D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AutoShape 59">
                <a:extLst>
                  <a:ext uri="{FF2B5EF4-FFF2-40B4-BE49-F238E27FC236}">
                    <a16:creationId xmlns:a16="http://schemas.microsoft.com/office/drawing/2014/main" id="{733CF915-B36A-4221-AADB-9ACD2D52D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Rectangle 60">
              <a:extLst>
                <a:ext uri="{FF2B5EF4-FFF2-40B4-BE49-F238E27FC236}">
                  <a16:creationId xmlns:a16="http://schemas.microsoft.com/office/drawing/2014/main" id="{BBF72239-E4BD-4523-BE1D-365256843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" name="Rectangle 61">
              <a:extLst>
                <a:ext uri="{FF2B5EF4-FFF2-40B4-BE49-F238E27FC236}">
                  <a16:creationId xmlns:a16="http://schemas.microsoft.com/office/drawing/2014/main" id="{D473724D-1233-4713-87E2-B4B7D58A6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" name="Group 62">
              <a:extLst>
                <a:ext uri="{FF2B5EF4-FFF2-40B4-BE49-F238E27FC236}">
                  <a16:creationId xmlns:a16="http://schemas.microsoft.com/office/drawing/2014/main" id="{5BE46CC0-5839-47EB-994A-D0FBE790BA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" name="AutoShape 63">
                <a:extLst>
                  <a:ext uri="{FF2B5EF4-FFF2-40B4-BE49-F238E27FC236}">
                    <a16:creationId xmlns:a16="http://schemas.microsoft.com/office/drawing/2014/main" id="{CCBBDC4C-49D5-4B44-ACC3-1907E9736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64">
                <a:extLst>
                  <a:ext uri="{FF2B5EF4-FFF2-40B4-BE49-F238E27FC236}">
                    <a16:creationId xmlns:a16="http://schemas.microsoft.com/office/drawing/2014/main" id="{1ACA00C2-5EDC-4EA6-A15B-301FB16D3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2" name="Freeform 65">
              <a:extLst>
                <a:ext uri="{FF2B5EF4-FFF2-40B4-BE49-F238E27FC236}">
                  <a16:creationId xmlns:a16="http://schemas.microsoft.com/office/drawing/2014/main" id="{F3224170-9738-4ABB-80D7-E9F0ACD14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" name="Group 66">
              <a:extLst>
                <a:ext uri="{FF2B5EF4-FFF2-40B4-BE49-F238E27FC236}">
                  <a16:creationId xmlns:a16="http://schemas.microsoft.com/office/drawing/2014/main" id="{088BE333-A2AD-4720-B34E-F6B0BBAB4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5" name="AutoShape 67">
                <a:extLst>
                  <a:ext uri="{FF2B5EF4-FFF2-40B4-BE49-F238E27FC236}">
                    <a16:creationId xmlns:a16="http://schemas.microsoft.com/office/drawing/2014/main" id="{59A4E3C5-A449-46FE-ADBE-E15C26C4D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68">
                <a:extLst>
                  <a:ext uri="{FF2B5EF4-FFF2-40B4-BE49-F238E27FC236}">
                    <a16:creationId xmlns:a16="http://schemas.microsoft.com/office/drawing/2014/main" id="{28928846-A6C7-4612-8E7C-F1B37FEB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A784318C-C576-45E2-90D4-A1E69F2DC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76E3FD47-2B1D-4CBB-A416-8B764D124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BA183694-60C7-4538-B7C3-9E15B0DB2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Oval 72">
              <a:extLst>
                <a:ext uri="{FF2B5EF4-FFF2-40B4-BE49-F238E27FC236}">
                  <a16:creationId xmlns:a16="http://schemas.microsoft.com/office/drawing/2014/main" id="{4728257B-2827-4C86-9ED2-A005A6B72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DBA9ACBD-000C-48CE-8268-51FAB389A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AutoShape 74">
              <a:extLst>
                <a:ext uri="{FF2B5EF4-FFF2-40B4-BE49-F238E27FC236}">
                  <a16:creationId xmlns:a16="http://schemas.microsoft.com/office/drawing/2014/main" id="{D9954513-BADA-4D9E-98F8-AF3948B0B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AutoShape 75">
              <a:extLst>
                <a:ext uri="{FF2B5EF4-FFF2-40B4-BE49-F238E27FC236}">
                  <a16:creationId xmlns:a16="http://schemas.microsoft.com/office/drawing/2014/main" id="{AF24888B-329B-43AF-A9BF-22E06DF7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Oval 76">
              <a:extLst>
                <a:ext uri="{FF2B5EF4-FFF2-40B4-BE49-F238E27FC236}">
                  <a16:creationId xmlns:a16="http://schemas.microsoft.com/office/drawing/2014/main" id="{589FD37E-08B2-4058-9D0D-CC00F1DBD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Oval 77">
              <a:extLst>
                <a:ext uri="{FF2B5EF4-FFF2-40B4-BE49-F238E27FC236}">
                  <a16:creationId xmlns:a16="http://schemas.microsoft.com/office/drawing/2014/main" id="{5139B7C0-5727-4116-832B-16D81AB7A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3" name="Oval 78">
              <a:extLst>
                <a:ext uri="{FF2B5EF4-FFF2-40B4-BE49-F238E27FC236}">
                  <a16:creationId xmlns:a16="http://schemas.microsoft.com/office/drawing/2014/main" id="{6509DBD0-B777-464F-B08B-87A55BCDF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" name="Rectangle 79">
              <a:extLst>
                <a:ext uri="{FF2B5EF4-FFF2-40B4-BE49-F238E27FC236}">
                  <a16:creationId xmlns:a16="http://schemas.microsoft.com/office/drawing/2014/main" id="{F602E7AA-CAC5-4D1D-B8F4-5DD404F97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AFD6965-DF12-4726-8505-A422B5713BB4}"/>
              </a:ext>
            </a:extLst>
          </p:cNvPr>
          <p:cNvSpPr/>
          <p:nvPr/>
        </p:nvSpPr>
        <p:spPr>
          <a:xfrm>
            <a:off x="292457" y="6042900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Defined in RFC 1945; RFC 2616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35423-528F-4CF1-BBB0-686C47309C5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Overview (more)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7D5E1AB-C144-476D-8524-B9B9A78BC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443" y="3383184"/>
            <a:ext cx="64768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532465B-CB3C-4C05-8843-611DFE38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96" y="1548630"/>
            <a:ext cx="476663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kern="0" dirty="0">
                <a:solidFill>
                  <a:srgbClr val="CC0000"/>
                </a:solidFill>
                <a:latin typeface="+mn-lt"/>
              </a:rPr>
              <a:t>HTTP uses TCP: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client initiates TCP connection (creates socket) to server,  port 80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server accepts TCP connection from client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HTTP messages (application-layer protocol messages) exchanged between browser (HTTP client) and Web server (HTTP server)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TCP connection closed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0835645-1EB3-43C2-8819-D1897ABC1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472" y="1582098"/>
            <a:ext cx="3949392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HTTP is </a:t>
            </a:r>
            <a:r>
              <a:rPr lang="ja-JP" altLang="en-US" i="1" kern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stateless</a:t>
            </a:r>
            <a:r>
              <a:rPr lang="ja-JP" altLang="en-US" i="1" kern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”</a:t>
            </a:r>
            <a:endParaRPr lang="en-US" altLang="ja-JP" i="1" kern="0" dirty="0">
              <a:solidFill>
                <a:srgbClr val="CC0000"/>
              </a:solidFill>
              <a:latin typeface="+mn-lt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server maintains</a:t>
            </a:r>
            <a:r>
              <a:rPr lang="en-US" altLang="en-US" sz="2400" i="1" kern="0" dirty="0">
                <a:latin typeface="+mn-lt"/>
                <a:ea typeface="ＭＳ Ｐゴシック" panose="020B0600070205080204" pitchFamily="34" charset="-128"/>
              </a:rPr>
              <a:t> no </a:t>
            </a:r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D6CCD283-CC07-4453-919C-A8E1450C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870" y="3449212"/>
            <a:ext cx="4806721" cy="2847974"/>
          </a:xfrm>
          <a:prstGeom prst="rect">
            <a:avLst/>
          </a:prstGeom>
          <a:solidFill>
            <a:srgbClr val="FFFFFF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44706BE-4870-4725-A6D4-46A37001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18" y="3287287"/>
            <a:ext cx="64768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8805396A-DC0E-4C54-BF15-CDA4B599F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658" y="3609628"/>
            <a:ext cx="394939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protocols that maintain </a:t>
            </a:r>
            <a:r>
              <a:rPr lang="ja-JP" altLang="en-US" sz="2400" dirty="0">
                <a:solidFill>
                  <a:srgbClr val="000099"/>
                </a:solidFill>
                <a:latin typeface="+mn-lt"/>
              </a:rPr>
              <a:t>“</a:t>
            </a:r>
            <a:r>
              <a:rPr lang="en-US" altLang="ja-JP" sz="2400" dirty="0">
                <a:solidFill>
                  <a:srgbClr val="000099"/>
                </a:solidFill>
                <a:latin typeface="+mn-lt"/>
              </a:rPr>
              <a:t>state</a:t>
            </a:r>
            <a:r>
              <a:rPr lang="ja-JP" altLang="en-US" sz="2400" dirty="0">
                <a:solidFill>
                  <a:srgbClr val="000099"/>
                </a:solidFill>
                <a:latin typeface="+mn-lt"/>
              </a:rPr>
              <a:t>”</a:t>
            </a:r>
            <a:r>
              <a:rPr lang="en-US" altLang="ja-JP" sz="2400" dirty="0">
                <a:solidFill>
                  <a:srgbClr val="000099"/>
                </a:solidFill>
                <a:latin typeface="+mn-lt"/>
              </a:rPr>
              <a:t> are complex!</a:t>
            </a:r>
          </a:p>
          <a:p>
            <a:pPr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past history (state) must be maintained</a:t>
            </a:r>
          </a:p>
          <a:p>
            <a:pPr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if server/client crashes, their views of </a:t>
            </a:r>
            <a:r>
              <a:rPr lang="ja-JP" altLang="en-US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+mn-lt"/>
              </a:rPr>
              <a:t>state</a:t>
            </a:r>
            <a:r>
              <a:rPr lang="ja-JP" altLang="en-US" dirty="0">
                <a:solidFill>
                  <a:srgbClr val="000000"/>
                </a:solidFill>
                <a:latin typeface="+mn-lt"/>
              </a:rPr>
              <a:t>”</a:t>
            </a:r>
            <a:r>
              <a:rPr lang="en-US" altLang="ja-JP" dirty="0">
                <a:solidFill>
                  <a:srgbClr val="000000"/>
                </a:solidFill>
                <a:latin typeface="+mn-lt"/>
              </a:rPr>
              <a:t> may be inconsistent, must be reconciled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Char char="r"/>
            </a:pPr>
            <a:endParaRPr lang="en-US" alt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A4F69CFD-06A3-4367-A53A-32DE81955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117" y="3182996"/>
            <a:ext cx="1137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aside</a:t>
            </a:r>
          </a:p>
        </p:txBody>
      </p:sp>
    </p:spTree>
    <p:extLst>
      <p:ext uri="{BB962C8B-B14F-4D97-AF65-F5344CB8AC3E}">
        <p14:creationId xmlns:p14="http://schemas.microsoft.com/office/powerpoint/2010/main" val="563891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Connections: two types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BCCA783-8751-4548-B831-9E7E4571C555}"/>
              </a:ext>
            </a:extLst>
          </p:cNvPr>
          <p:cNvSpPr txBox="1">
            <a:spLocks noChangeArrowheads="1"/>
          </p:cNvSpPr>
          <p:nvPr/>
        </p:nvSpPr>
        <p:spPr>
          <a:xfrm>
            <a:off x="211220" y="3043412"/>
            <a:ext cx="459494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Non-persistent HTTP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TCP connection opened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at most one object sent over TCP connection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TCP connection closed</a:t>
            </a:r>
          </a:p>
          <a:p>
            <a:pPr marL="130175" indent="0">
              <a:spcBef>
                <a:spcPts val="2200"/>
              </a:spcBef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downloading multiple objects required multiple connections</a:t>
            </a: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3D8E724-02D9-493E-A45D-F494821F0DC1}"/>
              </a:ext>
            </a:extLst>
          </p:cNvPr>
          <p:cNvSpPr txBox="1">
            <a:spLocks noChangeArrowheads="1"/>
          </p:cNvSpPr>
          <p:nvPr/>
        </p:nvSpPr>
        <p:spPr>
          <a:xfrm>
            <a:off x="4917033" y="3043412"/>
            <a:ext cx="427110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Persistent HTTP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TCP connection opened to a server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multiple objects can be sent over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single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TCP connection between client, and that server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TCP connection closed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132C7-0C13-4E6C-AD51-DB6B7DBA7094}"/>
              </a:ext>
            </a:extLst>
          </p:cNvPr>
          <p:cNvSpPr txBox="1"/>
          <p:nvPr/>
        </p:nvSpPr>
        <p:spPr>
          <a:xfrm>
            <a:off x="393111" y="1535518"/>
            <a:ext cx="818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a typeface="ＭＳ Ｐゴシック" panose="020B0600070205080204" pitchFamily="34" charset="-128"/>
              </a:rPr>
              <a:t>Question: Should each request / response pair be sent over a separate TCP connection? </a:t>
            </a:r>
          </a:p>
          <a:p>
            <a:r>
              <a:rPr lang="en-IN" sz="2400" dirty="0">
                <a:ea typeface="ＭＳ Ｐゴシック" panose="020B0600070205080204" pitchFamily="34" charset="-128"/>
              </a:rPr>
              <a:t>Or sent over the same TCP connection?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364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Non-persistent HTTP: example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2D06CCC7-AB88-455E-BF65-C3DDBE403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07" y="3040443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745B58F-0F08-4309-861B-7792D870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74" y="5813835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A880748-9B30-421E-8355-A5D0AFA01F78}"/>
              </a:ext>
            </a:extLst>
          </p:cNvPr>
          <p:cNvSpPr txBox="1">
            <a:spLocks noChangeArrowheads="1"/>
          </p:cNvSpPr>
          <p:nvPr/>
        </p:nvSpPr>
        <p:spPr>
          <a:xfrm>
            <a:off x="610565" y="1523712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User enters URL: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55F013F-CFC9-460E-A9B4-BFA050EF9C27}"/>
              </a:ext>
            </a:extLst>
          </p:cNvPr>
          <p:cNvSpPr txBox="1">
            <a:spLocks noChangeArrowheads="1"/>
          </p:cNvSpPr>
          <p:nvPr/>
        </p:nvSpPr>
        <p:spPr>
          <a:xfrm>
            <a:off x="745600" y="2619528"/>
            <a:ext cx="3741222" cy="118964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1a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000" dirty="0">
                <a:ea typeface="ＭＳ Ｐゴシック" panose="020B0600070205080204" pitchFamily="34" charset="-128"/>
              </a:rPr>
              <a:t> HTTP client initiates TCP connection to HTTP server (process) at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www.someSchool.edu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 port 80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BD0D631-0FA1-4E84-A802-09AB4ADD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75" y="4038076"/>
            <a:ext cx="371990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dirty="0">
                <a:latin typeface="+mn-lt"/>
              </a:rPr>
              <a:t> HTTP client sends HTTP </a:t>
            </a:r>
            <a:r>
              <a:rPr lang="en-US" altLang="en-US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sz="1800" dirty="0" err="1">
                <a:latin typeface="+mn-lt"/>
              </a:rPr>
              <a:t>someDepartment</a:t>
            </a:r>
            <a:r>
              <a:rPr lang="en-US" altLang="en-US" sz="1800" dirty="0">
                <a:latin typeface="+mn-lt"/>
              </a:rPr>
              <a:t>/</a:t>
            </a:r>
            <a:r>
              <a:rPr lang="en-US" altLang="en-US" sz="1800" dirty="0" err="1">
                <a:latin typeface="+mn-lt"/>
              </a:rPr>
              <a:t>home.index</a:t>
            </a:r>
            <a:endParaRPr lang="en-US" altLang="en-US" dirty="0">
              <a:latin typeface="+mn-lt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757E6CF-E544-40E0-BB07-EFEB49373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22" y="2454864"/>
            <a:ext cx="434329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dirty="0">
                <a:latin typeface="+mn-lt"/>
              </a:rPr>
              <a:t> HTTP server at host </a:t>
            </a:r>
            <a:r>
              <a:rPr lang="en-US" altLang="en-US" sz="1800" dirty="0" err="1">
                <a:latin typeface="+mn-lt"/>
              </a:rPr>
              <a:t>www.someSchool.edu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waiting for TCP connection at port 80  </a:t>
            </a:r>
            <a:r>
              <a:rPr lang="ja-JP" altLang="en-US" dirty="0">
                <a:latin typeface="+mn-lt"/>
              </a:rPr>
              <a:t>“</a:t>
            </a:r>
            <a:r>
              <a:rPr lang="en-US" altLang="ja-JP" dirty="0">
                <a:latin typeface="+mn-lt"/>
              </a:rPr>
              <a:t>accepts</a:t>
            </a:r>
            <a:r>
              <a:rPr lang="ja-JP" altLang="en-US" dirty="0">
                <a:latin typeface="+mn-lt"/>
              </a:rPr>
              <a:t>”</a:t>
            </a:r>
            <a:r>
              <a:rPr lang="en-US" altLang="ja-JP" dirty="0">
                <a:latin typeface="+mn-lt"/>
              </a:rPr>
              <a:t> connection, notifying client</a:t>
            </a:r>
            <a:endParaRPr lang="en-US" altLang="en-US" dirty="0">
              <a:latin typeface="+mn-lt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D9F492B-2E3B-4F42-AED1-8DE57DB59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840" y="4090548"/>
            <a:ext cx="367396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HTTP server receives request message, forms </a:t>
            </a:r>
            <a:r>
              <a:rPr lang="en-US" altLang="en-US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dirty="0">
                <a:latin typeface="+mn-lt"/>
              </a:rPr>
              <a:t> containing requested object, and sends message into its socket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DF5C5872-865B-409A-BC71-3CE70CE96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191" y="4511243"/>
            <a:ext cx="1093633" cy="40011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A1D81643-A4C5-4582-B046-D5F8017809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5021" y="5071676"/>
            <a:ext cx="1335828" cy="1316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996A6570-8CEE-423F-9957-D18F09C50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99" y="5736048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20" name="Line 8">
            <a:extLst>
              <a:ext uri="{FF2B5EF4-FFF2-40B4-BE49-F238E27FC236}">
                <a16:creationId xmlns:a16="http://schemas.microsoft.com/office/drawing/2014/main" id="{56506D51-97CF-403E-B7BF-E54E671C4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3704" y="3185045"/>
            <a:ext cx="1232919" cy="30614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EF39070F-B215-4010-9D6F-7E5C1C47A8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326" y="3634415"/>
            <a:ext cx="983320" cy="78406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15">
            <a:extLst>
              <a:ext uri="{FF2B5EF4-FFF2-40B4-BE49-F238E27FC236}">
                <a16:creationId xmlns:a16="http://schemas.microsoft.com/office/drawing/2014/main" id="{DED47414-E5F9-46D3-A538-1886CADB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71" y="1832931"/>
            <a:ext cx="69219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(base HTML file containing text, references to 10 jpeg images)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615552E-83F7-4466-9AF3-7533F7689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691" y="1547458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www.someSchool.edu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someDepartment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home.index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grpSp>
        <p:nvGrpSpPr>
          <p:cNvPr id="24" name="Group 44">
            <a:extLst>
              <a:ext uri="{FF2B5EF4-FFF2-40B4-BE49-F238E27FC236}">
                <a16:creationId xmlns:a16="http://schemas.microsoft.com/office/drawing/2014/main" id="{2D80E1E1-45D1-49C4-A493-CE2B9A65AA73}"/>
              </a:ext>
            </a:extLst>
          </p:cNvPr>
          <p:cNvGrpSpPr>
            <a:grpSpLocks/>
          </p:cNvGrpSpPr>
          <p:nvPr/>
        </p:nvGrpSpPr>
        <p:grpSpPr bwMode="auto">
          <a:xfrm>
            <a:off x="172903" y="2233040"/>
            <a:ext cx="784845" cy="730423"/>
            <a:chOff x="-44" y="1473"/>
            <a:chExt cx="981" cy="1105"/>
          </a:xfrm>
        </p:grpSpPr>
        <p:pic>
          <p:nvPicPr>
            <p:cNvPr id="25" name="Picture 45" descr="desktop_computer_stylized_medium">
              <a:extLst>
                <a:ext uri="{FF2B5EF4-FFF2-40B4-BE49-F238E27FC236}">
                  <a16:creationId xmlns:a16="http://schemas.microsoft.com/office/drawing/2014/main" id="{1671D090-3FA1-4F3C-ABA9-C0C8D254E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F8D231EA-C3D0-4488-B3A7-798466E8F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7" name="Group 47">
            <a:extLst>
              <a:ext uri="{FF2B5EF4-FFF2-40B4-BE49-F238E27FC236}">
                <a16:creationId xmlns:a16="http://schemas.microsoft.com/office/drawing/2014/main" id="{2E20D989-83BF-4523-8B6C-07A5F20B650F}"/>
              </a:ext>
            </a:extLst>
          </p:cNvPr>
          <p:cNvGrpSpPr>
            <a:grpSpLocks/>
          </p:cNvGrpSpPr>
          <p:nvPr/>
        </p:nvGrpSpPr>
        <p:grpSpPr bwMode="auto">
          <a:xfrm>
            <a:off x="5492678" y="2333765"/>
            <a:ext cx="286234" cy="640019"/>
            <a:chOff x="4140" y="429"/>
            <a:chExt cx="1425" cy="2396"/>
          </a:xfrm>
        </p:grpSpPr>
        <p:sp>
          <p:nvSpPr>
            <p:cNvPr id="28" name="Freeform 48">
              <a:extLst>
                <a:ext uri="{FF2B5EF4-FFF2-40B4-BE49-F238E27FC236}">
                  <a16:creationId xmlns:a16="http://schemas.microsoft.com/office/drawing/2014/main" id="{02E2C2C9-A831-4A3B-B2F5-4E22C199E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A3C334B3-F94F-4716-9651-D4D548EC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50">
              <a:extLst>
                <a:ext uri="{FF2B5EF4-FFF2-40B4-BE49-F238E27FC236}">
                  <a16:creationId xmlns:a16="http://schemas.microsoft.com/office/drawing/2014/main" id="{36A3D998-3CF1-448F-B78E-AB7A63E1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3958F36D-0ED1-412D-B70D-0C7A62CF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C25110D3-487E-4004-A30A-AFF673D5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701E3F45-7B04-4F6D-AE59-D2109B1B1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54">
                <a:extLst>
                  <a:ext uri="{FF2B5EF4-FFF2-40B4-BE49-F238E27FC236}">
                    <a16:creationId xmlns:a16="http://schemas.microsoft.com/office/drawing/2014/main" id="{42FA3352-BD28-49FD-9A39-D0FEBFFC7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AutoShape 55">
                <a:extLst>
                  <a:ext uri="{FF2B5EF4-FFF2-40B4-BE49-F238E27FC236}">
                    <a16:creationId xmlns:a16="http://schemas.microsoft.com/office/drawing/2014/main" id="{901B08F1-FE2D-42B6-85F3-F438AE32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A462DB55-EAF2-4B8D-97A9-21E5DB11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" name="Group 57">
              <a:extLst>
                <a:ext uri="{FF2B5EF4-FFF2-40B4-BE49-F238E27FC236}">
                  <a16:creationId xmlns:a16="http://schemas.microsoft.com/office/drawing/2014/main" id="{29145121-4AB1-4E0F-82F9-B750FAA7A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58">
                <a:extLst>
                  <a:ext uri="{FF2B5EF4-FFF2-40B4-BE49-F238E27FC236}">
                    <a16:creationId xmlns:a16="http://schemas.microsoft.com/office/drawing/2014/main" id="{8DA13A72-A5F8-4F9D-AAE0-A184F2261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AutoShape 59">
                <a:extLst>
                  <a:ext uri="{FF2B5EF4-FFF2-40B4-BE49-F238E27FC236}">
                    <a16:creationId xmlns:a16="http://schemas.microsoft.com/office/drawing/2014/main" id="{0BBC416B-E083-484B-8940-A7050C9CC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" name="Rectangle 60">
              <a:extLst>
                <a:ext uri="{FF2B5EF4-FFF2-40B4-BE49-F238E27FC236}">
                  <a16:creationId xmlns:a16="http://schemas.microsoft.com/office/drawing/2014/main" id="{E63F847F-51E2-4C82-902A-C6C0612A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61">
              <a:extLst>
                <a:ext uri="{FF2B5EF4-FFF2-40B4-BE49-F238E27FC236}">
                  <a16:creationId xmlns:a16="http://schemas.microsoft.com/office/drawing/2014/main" id="{E4CF2F81-1EC2-4371-BD3A-96EDF69F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62">
              <a:extLst>
                <a:ext uri="{FF2B5EF4-FFF2-40B4-BE49-F238E27FC236}">
                  <a16:creationId xmlns:a16="http://schemas.microsoft.com/office/drawing/2014/main" id="{9AA9002C-56AB-4933-81F9-30B8F7B5BB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63">
                <a:extLst>
                  <a:ext uri="{FF2B5EF4-FFF2-40B4-BE49-F238E27FC236}">
                    <a16:creationId xmlns:a16="http://schemas.microsoft.com/office/drawing/2014/main" id="{57F8CDCA-9380-4B98-B376-D9D132A4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AutoShape 64">
                <a:extLst>
                  <a:ext uri="{FF2B5EF4-FFF2-40B4-BE49-F238E27FC236}">
                    <a16:creationId xmlns:a16="http://schemas.microsoft.com/office/drawing/2014/main" id="{BC47E3D5-845C-45AE-868E-0A8E445E2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Freeform 65">
              <a:extLst>
                <a:ext uri="{FF2B5EF4-FFF2-40B4-BE49-F238E27FC236}">
                  <a16:creationId xmlns:a16="http://schemas.microsoft.com/office/drawing/2014/main" id="{E9CDE86F-344D-4DC8-870A-AABC5EA7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66">
              <a:extLst>
                <a:ext uri="{FF2B5EF4-FFF2-40B4-BE49-F238E27FC236}">
                  <a16:creationId xmlns:a16="http://schemas.microsoft.com/office/drawing/2014/main" id="{2932C813-1229-467C-99DC-9CC83CD3F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67">
                <a:extLst>
                  <a:ext uri="{FF2B5EF4-FFF2-40B4-BE49-F238E27FC236}">
                    <a16:creationId xmlns:a16="http://schemas.microsoft.com/office/drawing/2014/main" id="{67CDA3B3-76C4-4EB1-83D8-768DDDD2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3" name="AutoShape 68">
                <a:extLst>
                  <a:ext uri="{FF2B5EF4-FFF2-40B4-BE49-F238E27FC236}">
                    <a16:creationId xmlns:a16="http://schemas.microsoft.com/office/drawing/2014/main" id="{3113E9A6-4DEB-436C-9B50-B75315606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Rectangle 69">
              <a:extLst>
                <a:ext uri="{FF2B5EF4-FFF2-40B4-BE49-F238E27FC236}">
                  <a16:creationId xmlns:a16="http://schemas.microsoft.com/office/drawing/2014/main" id="{A2DC6169-BAD9-4839-88DE-C4236438D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84FAED9-B6F8-4810-A4C9-57970E3B9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1A5C5893-45B1-4CC4-810F-BD2D0CCA7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5E47C651-2293-4AFB-8B03-29DB41140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47F7192C-1331-45C5-9E82-19049D2F5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74">
              <a:extLst>
                <a:ext uri="{FF2B5EF4-FFF2-40B4-BE49-F238E27FC236}">
                  <a16:creationId xmlns:a16="http://schemas.microsoft.com/office/drawing/2014/main" id="{7A611C38-F550-4E9B-B777-5EBA41311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75">
              <a:extLst>
                <a:ext uri="{FF2B5EF4-FFF2-40B4-BE49-F238E27FC236}">
                  <a16:creationId xmlns:a16="http://schemas.microsoft.com/office/drawing/2014/main" id="{31A34562-64F8-4779-867E-554EC68FE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76">
              <a:extLst>
                <a:ext uri="{FF2B5EF4-FFF2-40B4-BE49-F238E27FC236}">
                  <a16:creationId xmlns:a16="http://schemas.microsoft.com/office/drawing/2014/main" id="{2C781687-6FCE-42AE-8288-F7BEBE33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77">
              <a:extLst>
                <a:ext uri="{FF2B5EF4-FFF2-40B4-BE49-F238E27FC236}">
                  <a16:creationId xmlns:a16="http://schemas.microsoft.com/office/drawing/2014/main" id="{31021C19-8AE5-467B-A087-FE1FD13B7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78">
              <a:extLst>
                <a:ext uri="{FF2B5EF4-FFF2-40B4-BE49-F238E27FC236}">
                  <a16:creationId xmlns:a16="http://schemas.microsoft.com/office/drawing/2014/main" id="{A9E09371-79B2-4A30-B8F4-42ABB8217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79">
              <a:extLst>
                <a:ext uri="{FF2B5EF4-FFF2-40B4-BE49-F238E27FC236}">
                  <a16:creationId xmlns:a16="http://schemas.microsoft.com/office/drawing/2014/main" id="{9DDAEF66-7006-4F94-9BA8-572484B94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6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942B7-7BCE-494C-9049-F86C2689956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Non-persistent HTTP: example (more)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536DB7A-4D57-4DED-BB50-22A3BB54BBA0}"/>
              </a:ext>
            </a:extLst>
          </p:cNvPr>
          <p:cNvSpPr txBox="1">
            <a:spLocks noChangeArrowheads="1"/>
          </p:cNvSpPr>
          <p:nvPr/>
        </p:nvSpPr>
        <p:spPr>
          <a:xfrm>
            <a:off x="213006" y="1536964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User enters URL: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995313CE-14CF-40E4-8E33-C6CC767F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062" y="1846183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(containing text, references to 10 jpeg images)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2595F-AEA2-430F-AF7D-35F90D19C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874" y="1573962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www.someSchool.edu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someDepartment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home.index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grpSp>
        <p:nvGrpSpPr>
          <p:cNvPr id="14" name="Group 44">
            <a:extLst>
              <a:ext uri="{FF2B5EF4-FFF2-40B4-BE49-F238E27FC236}">
                <a16:creationId xmlns:a16="http://schemas.microsoft.com/office/drawing/2014/main" id="{D4A6C4E6-E7E0-4C2E-BBEF-4EBF4A5B8230}"/>
              </a:ext>
            </a:extLst>
          </p:cNvPr>
          <p:cNvGrpSpPr>
            <a:grpSpLocks/>
          </p:cNvGrpSpPr>
          <p:nvPr/>
        </p:nvGrpSpPr>
        <p:grpSpPr bwMode="auto">
          <a:xfrm>
            <a:off x="159655" y="2325804"/>
            <a:ext cx="784845" cy="730423"/>
            <a:chOff x="-44" y="1473"/>
            <a:chExt cx="981" cy="1105"/>
          </a:xfrm>
        </p:grpSpPr>
        <p:pic>
          <p:nvPicPr>
            <p:cNvPr id="15" name="Picture 45" descr="desktop_computer_stylized_medium">
              <a:extLst>
                <a:ext uri="{FF2B5EF4-FFF2-40B4-BE49-F238E27FC236}">
                  <a16:creationId xmlns:a16="http://schemas.microsoft.com/office/drawing/2014/main" id="{1731B76C-DFD5-49FF-9646-DEFEE0B67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D4E6E00C-DFB8-4D00-92A0-B9F59D6E78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" name="Group 47">
            <a:extLst>
              <a:ext uri="{FF2B5EF4-FFF2-40B4-BE49-F238E27FC236}">
                <a16:creationId xmlns:a16="http://schemas.microsoft.com/office/drawing/2014/main" id="{AEE60CA5-F8F0-4DFD-8D45-F23DBE99AA5B}"/>
              </a:ext>
            </a:extLst>
          </p:cNvPr>
          <p:cNvGrpSpPr>
            <a:grpSpLocks/>
          </p:cNvGrpSpPr>
          <p:nvPr/>
        </p:nvGrpSpPr>
        <p:grpSpPr bwMode="auto">
          <a:xfrm>
            <a:off x="5598698" y="2400025"/>
            <a:ext cx="286234" cy="640019"/>
            <a:chOff x="4140" y="429"/>
            <a:chExt cx="1425" cy="2396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0F8FCC76-D7BC-4880-84C0-EE5DE65E6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Rectangle 49">
              <a:extLst>
                <a:ext uri="{FF2B5EF4-FFF2-40B4-BE49-F238E27FC236}">
                  <a16:creationId xmlns:a16="http://schemas.microsoft.com/office/drawing/2014/main" id="{59137B63-FD47-4A7F-B65A-9EABBA6D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Freeform 50">
              <a:extLst>
                <a:ext uri="{FF2B5EF4-FFF2-40B4-BE49-F238E27FC236}">
                  <a16:creationId xmlns:a16="http://schemas.microsoft.com/office/drawing/2014/main" id="{58D506AA-6836-48DC-9955-1E2F8040A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764B22F-A5A8-4971-9275-4B45D1FFD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Rectangle 52">
              <a:extLst>
                <a:ext uri="{FF2B5EF4-FFF2-40B4-BE49-F238E27FC236}">
                  <a16:creationId xmlns:a16="http://schemas.microsoft.com/office/drawing/2014/main" id="{A8343E84-C353-41AC-8C56-4B883295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3" name="Group 53">
              <a:extLst>
                <a:ext uri="{FF2B5EF4-FFF2-40B4-BE49-F238E27FC236}">
                  <a16:creationId xmlns:a16="http://schemas.microsoft.com/office/drawing/2014/main" id="{965A1A35-B624-439C-B164-5418D3E7A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8" name="AutoShape 54">
                <a:extLst>
                  <a:ext uri="{FF2B5EF4-FFF2-40B4-BE49-F238E27FC236}">
                    <a16:creationId xmlns:a16="http://schemas.microsoft.com/office/drawing/2014/main" id="{C5AF2D54-8EB8-4734-ABB7-B2E52C5D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9" name="AutoShape 55">
                <a:extLst>
                  <a:ext uri="{FF2B5EF4-FFF2-40B4-BE49-F238E27FC236}">
                    <a16:creationId xmlns:a16="http://schemas.microsoft.com/office/drawing/2014/main" id="{F6C50B8F-081B-49D7-9DD2-61379F0BB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Rectangle 56">
              <a:extLst>
                <a:ext uri="{FF2B5EF4-FFF2-40B4-BE49-F238E27FC236}">
                  <a16:creationId xmlns:a16="http://schemas.microsoft.com/office/drawing/2014/main" id="{DC8CDAAD-4916-4833-9BA1-4AE972FF1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5" name="Group 57">
              <a:extLst>
                <a:ext uri="{FF2B5EF4-FFF2-40B4-BE49-F238E27FC236}">
                  <a16:creationId xmlns:a16="http://schemas.microsoft.com/office/drawing/2014/main" id="{52E2B742-1042-4408-95E8-73472683C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" name="AutoShape 58">
                <a:extLst>
                  <a:ext uri="{FF2B5EF4-FFF2-40B4-BE49-F238E27FC236}">
                    <a16:creationId xmlns:a16="http://schemas.microsoft.com/office/drawing/2014/main" id="{7D0526DF-F7BB-4776-9827-52A8A8330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" name="AutoShape 59">
                <a:extLst>
                  <a:ext uri="{FF2B5EF4-FFF2-40B4-BE49-F238E27FC236}">
                    <a16:creationId xmlns:a16="http://schemas.microsoft.com/office/drawing/2014/main" id="{A72E606C-79EC-4325-A55D-63D2F6466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2D41D2C8-12B6-4975-BE86-EEE0D3311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72E0BE86-059B-40F8-8036-9DCE334C0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8" name="Group 62">
              <a:extLst>
                <a:ext uri="{FF2B5EF4-FFF2-40B4-BE49-F238E27FC236}">
                  <a16:creationId xmlns:a16="http://schemas.microsoft.com/office/drawing/2014/main" id="{1A7AEF36-C283-43F9-82BB-102B35CA3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" name="AutoShape 63">
                <a:extLst>
                  <a:ext uri="{FF2B5EF4-FFF2-40B4-BE49-F238E27FC236}">
                    <a16:creationId xmlns:a16="http://schemas.microsoft.com/office/drawing/2014/main" id="{2543D476-C4DC-41CC-8072-E059EE5A0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027D3DA0-6F48-46F6-B59E-E47AA255C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D1E61D39-603C-4D68-934F-4B79803F0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" name="Group 66">
              <a:extLst>
                <a:ext uri="{FF2B5EF4-FFF2-40B4-BE49-F238E27FC236}">
                  <a16:creationId xmlns:a16="http://schemas.microsoft.com/office/drawing/2014/main" id="{4872EC90-9BA0-4D79-A72C-00EAB12AB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" name="AutoShape 67">
                <a:extLst>
                  <a:ext uri="{FF2B5EF4-FFF2-40B4-BE49-F238E27FC236}">
                    <a16:creationId xmlns:a16="http://schemas.microsoft.com/office/drawing/2014/main" id="{C39EA74D-9503-4FC5-BC65-6C0258EE3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543C61C5-DA47-49AB-92F8-BE3544FE1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F33B5F6D-00B2-48BC-A79E-E51424982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B91CB780-1CD8-4069-84F6-DFD74310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528F7F8E-3387-4BB3-9891-1CDFD9482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Oval 72">
              <a:extLst>
                <a:ext uri="{FF2B5EF4-FFF2-40B4-BE49-F238E27FC236}">
                  <a16:creationId xmlns:a16="http://schemas.microsoft.com/office/drawing/2014/main" id="{6A3FD069-6EB7-4322-9F14-F2DC30EB0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E0723B77-64A6-44DA-9D3C-7633114C7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AutoShape 74">
              <a:extLst>
                <a:ext uri="{FF2B5EF4-FFF2-40B4-BE49-F238E27FC236}">
                  <a16:creationId xmlns:a16="http://schemas.microsoft.com/office/drawing/2014/main" id="{C9A125F1-2FA3-47D4-8A76-C55A616F1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AutoShape 75">
              <a:extLst>
                <a:ext uri="{FF2B5EF4-FFF2-40B4-BE49-F238E27FC236}">
                  <a16:creationId xmlns:a16="http://schemas.microsoft.com/office/drawing/2014/main" id="{81461964-037F-4A80-A38F-68062A470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Oval 76">
              <a:extLst>
                <a:ext uri="{FF2B5EF4-FFF2-40B4-BE49-F238E27FC236}">
                  <a16:creationId xmlns:a16="http://schemas.microsoft.com/office/drawing/2014/main" id="{F1A8C5B9-4107-4F9C-9907-69495D88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" name="Oval 77">
              <a:extLst>
                <a:ext uri="{FF2B5EF4-FFF2-40B4-BE49-F238E27FC236}">
                  <a16:creationId xmlns:a16="http://schemas.microsoft.com/office/drawing/2014/main" id="{632231BE-71EF-45A7-B312-A9F6BB03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" name="Oval 78">
              <a:extLst>
                <a:ext uri="{FF2B5EF4-FFF2-40B4-BE49-F238E27FC236}">
                  <a16:creationId xmlns:a16="http://schemas.microsoft.com/office/drawing/2014/main" id="{28763ECB-EDB0-4C60-A8D5-DCE1153D9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" name="Rectangle 79">
              <a:extLst>
                <a:ext uri="{FF2B5EF4-FFF2-40B4-BE49-F238E27FC236}">
                  <a16:creationId xmlns:a16="http://schemas.microsoft.com/office/drawing/2014/main" id="{BDECE531-735E-4611-88E4-CB4B2FB2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0" name="Rectangle 6">
            <a:extLst>
              <a:ext uri="{FF2B5EF4-FFF2-40B4-BE49-F238E27FC236}">
                <a16:creationId xmlns:a16="http://schemas.microsoft.com/office/drawing/2014/main" id="{A687982E-3561-43BC-BCD4-091348C37941}"/>
              </a:ext>
            </a:extLst>
          </p:cNvPr>
          <p:cNvSpPr txBox="1">
            <a:spLocks noChangeArrowheads="1"/>
          </p:cNvSpPr>
          <p:nvPr/>
        </p:nvSpPr>
        <p:spPr>
          <a:xfrm>
            <a:off x="586659" y="3385717"/>
            <a:ext cx="4372249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5</a:t>
            </a: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000" dirty="0">
                <a:ea typeface="ＭＳ Ｐゴシック" panose="020B0600070205080204" pitchFamily="34" charset="-128"/>
              </a:rPr>
              <a:t> HTTP client receives response message containing html file, displays html.  Parsing html file, finds 10 referenced jpeg  objects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F4E8D049-A639-43BF-A462-459FA1832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48" y="5037459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dirty="0">
                <a:latin typeface="+mn-lt"/>
              </a:rPr>
              <a:t> Steps 1-5 repeated for each of 10 jpeg objects</a:t>
            </a: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C578A06C-6657-478B-9264-30311B37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956" y="2967889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+mn-lt"/>
              </a:rPr>
              <a:t>4.</a:t>
            </a:r>
            <a:r>
              <a:rPr lang="en-US" altLang="en-US">
                <a:latin typeface="+mn-lt"/>
              </a:rPr>
              <a:t> HTTP server closes TCP connection. </a:t>
            </a: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12983314-18BA-4A0F-B3C1-540410B811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8841" y="3385716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4" name="Line 11">
            <a:extLst>
              <a:ext uri="{FF2B5EF4-FFF2-40B4-BE49-F238E27FC236}">
                <a16:creationId xmlns:a16="http://schemas.microsoft.com/office/drawing/2014/main" id="{ECBEF24C-80A3-4B9C-BD95-E1BF3DF6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659" y="3053695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13">
            <a:extLst>
              <a:ext uri="{FF2B5EF4-FFF2-40B4-BE49-F238E27FC236}">
                <a16:creationId xmlns:a16="http://schemas.microsoft.com/office/drawing/2014/main" id="{FAC497B2-06EA-4721-ABD6-8CB7EC31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6" y="5827087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sp>
        <p:nvSpPr>
          <p:cNvPr id="56" name="Text Box 12">
            <a:extLst>
              <a:ext uri="{FF2B5EF4-FFF2-40B4-BE49-F238E27FC236}">
                <a16:creationId xmlns:a16="http://schemas.microsoft.com/office/drawing/2014/main" id="{C02E21BB-5490-4749-8918-C9F087820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51" y="5749300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73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3A865-D051-4B04-BCA0-3DA0890D16E6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Non-persistent HTTP: response time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5B40F32-0F37-4E27-8726-687F7D9958D4}"/>
              </a:ext>
            </a:extLst>
          </p:cNvPr>
          <p:cNvSpPr txBox="1">
            <a:spLocks noChangeArrowheads="1"/>
          </p:cNvSpPr>
          <p:nvPr/>
        </p:nvSpPr>
        <p:spPr>
          <a:xfrm>
            <a:off x="164191" y="1768670"/>
            <a:ext cx="4724132" cy="33373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RTT (definition):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Round Trip Time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time for a small packet to travel from client to server and back to the client.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HTTP response time (per object):</a:t>
            </a:r>
          </a:p>
          <a:p>
            <a:pPr marL="460375" indent="-215900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one RTT to initiate TCP connection</a:t>
            </a:r>
          </a:p>
          <a:p>
            <a:pPr marL="460375" indent="-215900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one RTT for HTTP request and first few bytes of HTTP response to return</a:t>
            </a:r>
          </a:p>
          <a:p>
            <a:pPr marL="460375" indent="-215900">
              <a:spcBef>
                <a:spcPts val="400"/>
              </a:spcBef>
            </a:pPr>
            <a:r>
              <a:rPr lang="en-US" altLang="en-US" sz="2000" dirty="0" err="1">
                <a:ea typeface="ＭＳ Ｐゴシック" panose="020B0600070205080204" pitchFamily="34" charset="-128"/>
              </a:rPr>
              <a:t>obect</a:t>
            </a:r>
            <a:r>
              <a:rPr lang="en-US" altLang="en-US" sz="2000" dirty="0">
                <a:ea typeface="ＭＳ Ｐゴシック" panose="020B0600070205080204" pitchFamily="34" charset="-128"/>
              </a:rPr>
              <a:t>/file transmission time</a:t>
            </a: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A95A5A1A-9E6A-488A-844B-69184B198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2743" y="26712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3883DD51-47FC-42F8-81F2-A3ECE2F1C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3430" y="26649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90A2E09B-340D-4710-8AC6-A34873901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030" y="290305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EB8AE305-DEA2-4E95-9D98-72E405B6F3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2743" y="3341209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3DFBBEDB-5D56-4F1A-AA02-834D13D1A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0680" y="384920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838B0E3E-6537-477C-A4C4-40AA0A68DC4D}"/>
              </a:ext>
            </a:extLst>
          </p:cNvPr>
          <p:cNvSpPr>
            <a:spLocks/>
          </p:cNvSpPr>
          <p:nvPr/>
        </p:nvSpPr>
        <p:spPr bwMode="auto">
          <a:xfrm>
            <a:off x="8459456" y="4249143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061B6C03-EB72-4D6D-B367-9685FF020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968" y="3944459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+mn-lt"/>
              </a:rPr>
              <a:t>time to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+mn-lt"/>
              </a:rPr>
              <a:t>transmit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+mn-lt"/>
              </a:rPr>
              <a:t>file</a:t>
            </a:r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F4FB7BCD-3E22-4C26-A77A-31694BE79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218" y="28776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8BA3D8E2-312E-48BA-8865-161E8F0F9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174" y="2563010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</a:t>
            </a:r>
          </a:p>
        </p:txBody>
      </p:sp>
      <p:sp>
        <p:nvSpPr>
          <p:cNvPr id="21" name="AutoShape 25">
            <a:extLst>
              <a:ext uri="{FF2B5EF4-FFF2-40B4-BE49-F238E27FC236}">
                <a16:creationId xmlns:a16="http://schemas.microsoft.com/office/drawing/2014/main" id="{868FF943-B36F-4D1E-AC4D-BDEB8D463CF1}"/>
              </a:ext>
            </a:extLst>
          </p:cNvPr>
          <p:cNvSpPr>
            <a:spLocks/>
          </p:cNvSpPr>
          <p:nvPr/>
        </p:nvSpPr>
        <p:spPr bwMode="auto">
          <a:xfrm>
            <a:off x="6497155" y="2928459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33CBB21C-1697-47B9-838F-B723ED4B2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4555" y="3139596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07AC1FF6-5379-4387-AEB1-BBFBC7409A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1430" y="37825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FC8C4CC8-5156-40F3-9972-5001080A2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627" y="3589815"/>
            <a:ext cx="1969956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request file</a:t>
            </a:r>
          </a:p>
        </p:txBody>
      </p:sp>
      <p:sp>
        <p:nvSpPr>
          <p:cNvPr id="25" name="AutoShape 29">
            <a:extLst>
              <a:ext uri="{FF2B5EF4-FFF2-40B4-BE49-F238E27FC236}">
                <a16:creationId xmlns:a16="http://schemas.microsoft.com/office/drawing/2014/main" id="{A0DA199C-350C-4A8D-9CF3-AAC82E2C426E}"/>
              </a:ext>
            </a:extLst>
          </p:cNvPr>
          <p:cNvSpPr>
            <a:spLocks/>
          </p:cNvSpPr>
          <p:nvPr/>
        </p:nvSpPr>
        <p:spPr bwMode="auto">
          <a:xfrm>
            <a:off x="6503505" y="3838096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B7935A68-3064-4205-9904-3E70B3E8F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605" y="4061934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27" name="Line 35">
            <a:extLst>
              <a:ext uri="{FF2B5EF4-FFF2-40B4-BE49-F238E27FC236}">
                <a16:creationId xmlns:a16="http://schemas.microsoft.com/office/drawing/2014/main" id="{9AE4F890-7754-4DD4-9308-A0C704F0C8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4502" y="480500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8" name="Text Box 36">
            <a:extLst>
              <a:ext uri="{FF2B5EF4-FFF2-40B4-BE49-F238E27FC236}">
                <a16:creationId xmlns:a16="http://schemas.microsoft.com/office/drawing/2014/main" id="{7685CFAF-9B3A-436F-B01E-F5C82B7F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1198" y="4617233"/>
            <a:ext cx="1647627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file received</a:t>
            </a:r>
          </a:p>
        </p:txBody>
      </p:sp>
      <p:sp>
        <p:nvSpPr>
          <p:cNvPr id="29" name="Text Box 37">
            <a:extLst>
              <a:ext uri="{FF2B5EF4-FFF2-40B4-BE49-F238E27FC236}">
                <a16:creationId xmlns:a16="http://schemas.microsoft.com/office/drawing/2014/main" id="{F170D3FD-7889-4E82-9B42-C4960E7BB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318" y="55176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30" name="Text Box 38">
            <a:extLst>
              <a:ext uri="{FF2B5EF4-FFF2-40B4-BE49-F238E27FC236}">
                <a16:creationId xmlns:a16="http://schemas.microsoft.com/office/drawing/2014/main" id="{AF423579-3557-4ABC-B1AF-C0DE1141C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305" y="55002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31" name="Group 43">
            <a:extLst>
              <a:ext uri="{FF2B5EF4-FFF2-40B4-BE49-F238E27FC236}">
                <a16:creationId xmlns:a16="http://schemas.microsoft.com/office/drawing/2014/main" id="{3312D57A-4DF9-4FB0-BEBA-623385B54615}"/>
              </a:ext>
            </a:extLst>
          </p:cNvPr>
          <p:cNvGrpSpPr>
            <a:grpSpLocks/>
          </p:cNvGrpSpPr>
          <p:nvPr/>
        </p:nvGrpSpPr>
        <p:grpSpPr bwMode="auto">
          <a:xfrm>
            <a:off x="8243405" y="1898171"/>
            <a:ext cx="423863" cy="684213"/>
            <a:chOff x="4140" y="429"/>
            <a:chExt cx="1425" cy="2396"/>
          </a:xfrm>
        </p:grpSpPr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A174EF3C-90C1-4EAE-91F9-151ED1CA9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3" name="Rectangle 45">
              <a:extLst>
                <a:ext uri="{FF2B5EF4-FFF2-40B4-BE49-F238E27FC236}">
                  <a16:creationId xmlns:a16="http://schemas.microsoft.com/office/drawing/2014/main" id="{A36BEDD0-E05F-4FC1-9B8D-36145628E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36B2A227-77C8-4416-9417-B33C5355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0FD3D2F5-F768-415A-A724-98FD5247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6" name="Rectangle 48">
              <a:extLst>
                <a:ext uri="{FF2B5EF4-FFF2-40B4-BE49-F238E27FC236}">
                  <a16:creationId xmlns:a16="http://schemas.microsoft.com/office/drawing/2014/main" id="{1D6F469E-DE1A-4EBF-A3DF-0348EC2C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7" name="Group 49">
              <a:extLst>
                <a:ext uri="{FF2B5EF4-FFF2-40B4-BE49-F238E27FC236}">
                  <a16:creationId xmlns:a16="http://schemas.microsoft.com/office/drawing/2014/main" id="{82E67469-8061-4EDB-943B-835065A2D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50">
                <a:extLst>
                  <a:ext uri="{FF2B5EF4-FFF2-40B4-BE49-F238E27FC236}">
                    <a16:creationId xmlns:a16="http://schemas.microsoft.com/office/drawing/2014/main" id="{40AEB962-6EF0-41B5-9291-4CDDAA17A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63" name="AutoShape 51">
                <a:extLst>
                  <a:ext uri="{FF2B5EF4-FFF2-40B4-BE49-F238E27FC236}">
                    <a16:creationId xmlns:a16="http://schemas.microsoft.com/office/drawing/2014/main" id="{718F68E3-0F67-480F-A1E6-4FA14B3F6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8" name="Rectangle 52">
              <a:extLst>
                <a:ext uri="{FF2B5EF4-FFF2-40B4-BE49-F238E27FC236}">
                  <a16:creationId xmlns:a16="http://schemas.microsoft.com/office/drawing/2014/main" id="{048868E4-FB29-41F0-A6BF-24D5C1AF3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BB42F1C-3E45-4176-BF68-3690D038D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54">
                <a:extLst>
                  <a:ext uri="{FF2B5EF4-FFF2-40B4-BE49-F238E27FC236}">
                    <a16:creationId xmlns:a16="http://schemas.microsoft.com/office/drawing/2014/main" id="{C96755E5-CC1B-4303-8A24-33A6F7E39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61" name="AutoShape 55">
                <a:extLst>
                  <a:ext uri="{FF2B5EF4-FFF2-40B4-BE49-F238E27FC236}">
                    <a16:creationId xmlns:a16="http://schemas.microsoft.com/office/drawing/2014/main" id="{78E64936-F459-4CF8-A70F-3F5463216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40" name="Rectangle 56">
              <a:extLst>
                <a:ext uri="{FF2B5EF4-FFF2-40B4-BE49-F238E27FC236}">
                  <a16:creationId xmlns:a16="http://schemas.microsoft.com/office/drawing/2014/main" id="{AC7F59DC-678E-4F11-938B-75DC069B2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1" name="Rectangle 57">
              <a:extLst>
                <a:ext uri="{FF2B5EF4-FFF2-40B4-BE49-F238E27FC236}">
                  <a16:creationId xmlns:a16="http://schemas.microsoft.com/office/drawing/2014/main" id="{D5D92D78-4989-44FB-A95B-D5D82A969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42" name="Group 58">
              <a:extLst>
                <a:ext uri="{FF2B5EF4-FFF2-40B4-BE49-F238E27FC236}">
                  <a16:creationId xmlns:a16="http://schemas.microsoft.com/office/drawing/2014/main" id="{739B344F-89FB-40FD-8B3E-E06DF98CC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59">
                <a:extLst>
                  <a:ext uri="{FF2B5EF4-FFF2-40B4-BE49-F238E27FC236}">
                    <a16:creationId xmlns:a16="http://schemas.microsoft.com/office/drawing/2014/main" id="{1CADDA21-2900-4309-BE31-061EFFC3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9" name="AutoShape 60">
                <a:extLst>
                  <a:ext uri="{FF2B5EF4-FFF2-40B4-BE49-F238E27FC236}">
                    <a16:creationId xmlns:a16="http://schemas.microsoft.com/office/drawing/2014/main" id="{681BA25B-9EAA-422D-BA05-BA64A8AE6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43" name="Freeform 61">
              <a:extLst>
                <a:ext uri="{FF2B5EF4-FFF2-40B4-BE49-F238E27FC236}">
                  <a16:creationId xmlns:a16="http://schemas.microsoft.com/office/drawing/2014/main" id="{A315B0B4-2656-44B0-938E-C31BCBAE5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05852D61-5370-4D12-A74A-AF5B1964E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63">
                <a:extLst>
                  <a:ext uri="{FF2B5EF4-FFF2-40B4-BE49-F238E27FC236}">
                    <a16:creationId xmlns:a16="http://schemas.microsoft.com/office/drawing/2014/main" id="{968F5B2C-6A24-4FB2-A8DB-CF54570E7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7" name="AutoShape 64">
                <a:extLst>
                  <a:ext uri="{FF2B5EF4-FFF2-40B4-BE49-F238E27FC236}">
                    <a16:creationId xmlns:a16="http://schemas.microsoft.com/office/drawing/2014/main" id="{F6B39933-DDD3-43B9-8951-4D3545F2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45" name="Rectangle 65">
              <a:extLst>
                <a:ext uri="{FF2B5EF4-FFF2-40B4-BE49-F238E27FC236}">
                  <a16:creationId xmlns:a16="http://schemas.microsoft.com/office/drawing/2014/main" id="{786BECA2-4208-443C-AFEE-926CB8F9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6" name="Freeform 66">
              <a:extLst>
                <a:ext uri="{FF2B5EF4-FFF2-40B4-BE49-F238E27FC236}">
                  <a16:creationId xmlns:a16="http://schemas.microsoft.com/office/drawing/2014/main" id="{BDFAAB08-86A4-43B9-B56B-6729E1035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7" name="Freeform 67">
              <a:extLst>
                <a:ext uri="{FF2B5EF4-FFF2-40B4-BE49-F238E27FC236}">
                  <a16:creationId xmlns:a16="http://schemas.microsoft.com/office/drawing/2014/main" id="{8A5CEE5B-4438-4F7D-BE60-F2C3DBA0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8" name="Oval 68">
              <a:extLst>
                <a:ext uri="{FF2B5EF4-FFF2-40B4-BE49-F238E27FC236}">
                  <a16:creationId xmlns:a16="http://schemas.microsoft.com/office/drawing/2014/main" id="{91501130-4955-44FC-ADE5-58194ABB4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33BADCFE-D6D3-4123-8BB9-BCB09402A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0" name="AutoShape 70">
              <a:extLst>
                <a:ext uri="{FF2B5EF4-FFF2-40B4-BE49-F238E27FC236}">
                  <a16:creationId xmlns:a16="http://schemas.microsoft.com/office/drawing/2014/main" id="{14BD69A0-4909-44E6-8883-935EC63D1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1" name="AutoShape 71">
              <a:extLst>
                <a:ext uri="{FF2B5EF4-FFF2-40B4-BE49-F238E27FC236}">
                  <a16:creationId xmlns:a16="http://schemas.microsoft.com/office/drawing/2014/main" id="{E4C63468-E09E-4FE8-A8BD-DCF1B4DBD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2" name="Oval 72">
              <a:extLst>
                <a:ext uri="{FF2B5EF4-FFF2-40B4-BE49-F238E27FC236}">
                  <a16:creationId xmlns:a16="http://schemas.microsoft.com/office/drawing/2014/main" id="{7B25C263-B260-4339-8066-BD084BB83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3" name="Oval 73">
              <a:extLst>
                <a:ext uri="{FF2B5EF4-FFF2-40B4-BE49-F238E27FC236}">
                  <a16:creationId xmlns:a16="http://schemas.microsoft.com/office/drawing/2014/main" id="{FD6EDF33-975C-42BC-9BCE-8EEF567D1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4" name="Oval 74">
              <a:extLst>
                <a:ext uri="{FF2B5EF4-FFF2-40B4-BE49-F238E27FC236}">
                  <a16:creationId xmlns:a16="http://schemas.microsoft.com/office/drawing/2014/main" id="{079F9B11-71E6-43D3-B8EF-E913BFB4B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5" name="Rectangle 75">
              <a:extLst>
                <a:ext uri="{FF2B5EF4-FFF2-40B4-BE49-F238E27FC236}">
                  <a16:creationId xmlns:a16="http://schemas.microsoft.com/office/drawing/2014/main" id="{BA207321-0BAF-4E3B-AEC3-0C4AA1366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64" name="Group 76">
            <a:extLst>
              <a:ext uri="{FF2B5EF4-FFF2-40B4-BE49-F238E27FC236}">
                <a16:creationId xmlns:a16="http://schemas.microsoft.com/office/drawing/2014/main" id="{0827D852-8291-4CC7-996B-115A6E5CD5E0}"/>
              </a:ext>
            </a:extLst>
          </p:cNvPr>
          <p:cNvGrpSpPr>
            <a:grpSpLocks/>
          </p:cNvGrpSpPr>
          <p:nvPr/>
        </p:nvGrpSpPr>
        <p:grpSpPr bwMode="auto">
          <a:xfrm>
            <a:off x="6241568" y="1920396"/>
            <a:ext cx="698500" cy="709613"/>
            <a:chOff x="-44" y="1473"/>
            <a:chExt cx="981" cy="1105"/>
          </a:xfrm>
        </p:grpSpPr>
        <p:pic>
          <p:nvPicPr>
            <p:cNvPr id="65" name="Picture 77" descr="desktop_computer_stylized_medium">
              <a:extLst>
                <a:ext uri="{FF2B5EF4-FFF2-40B4-BE49-F238E27FC236}">
                  <a16:creationId xmlns:a16="http://schemas.microsoft.com/office/drawing/2014/main" id="{3DDCC4B8-C47D-4EE0-AA66-5AD555BC6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78">
              <a:extLst>
                <a:ext uri="{FF2B5EF4-FFF2-40B4-BE49-F238E27FC236}">
                  <a16:creationId xmlns:a16="http://schemas.microsoft.com/office/drawing/2014/main" id="{E0047259-66B2-4781-8645-517929EAEB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67" name="Freeform 1">
            <a:extLst>
              <a:ext uri="{FF2B5EF4-FFF2-40B4-BE49-F238E27FC236}">
                <a16:creationId xmlns:a16="http://schemas.microsoft.com/office/drawing/2014/main" id="{CE4AF330-2FEC-40D5-A1F4-C5C6F63C08C3}"/>
              </a:ext>
            </a:extLst>
          </p:cNvPr>
          <p:cNvSpPr/>
          <p:nvPr/>
        </p:nvSpPr>
        <p:spPr>
          <a:xfrm>
            <a:off x="6744498" y="4246818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utoShape 21">
            <a:extLst>
              <a:ext uri="{FF2B5EF4-FFF2-40B4-BE49-F238E27FC236}">
                <a16:creationId xmlns:a16="http://schemas.microsoft.com/office/drawing/2014/main" id="{545167CD-A45F-4986-9B22-AB8CB9049E7B}"/>
              </a:ext>
            </a:extLst>
          </p:cNvPr>
          <p:cNvSpPr>
            <a:spLocks/>
          </p:cNvSpPr>
          <p:nvPr/>
        </p:nvSpPr>
        <p:spPr bwMode="auto">
          <a:xfrm flipH="1" flipV="1">
            <a:off x="6625225" y="4643267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B0C143-B66D-4BD6-936D-5CBDE6CEA64A}"/>
              </a:ext>
            </a:extLst>
          </p:cNvPr>
          <p:cNvSpPr txBox="1"/>
          <p:nvPr/>
        </p:nvSpPr>
        <p:spPr>
          <a:xfrm>
            <a:off x="261385" y="6065626"/>
            <a:ext cx="925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i="1" dirty="0">
                <a:ea typeface="ＭＳ Ｐゴシック" panose="020B0600070205080204" pitchFamily="34" charset="-128"/>
              </a:rPr>
              <a:t>Non-persistent HTTP response time =  2RTT+ file transmission 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8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Persistent HTTP (HTTP 1.1)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8023465-0E4B-4E27-B52E-D8E619CC1E09}"/>
              </a:ext>
            </a:extLst>
          </p:cNvPr>
          <p:cNvSpPr txBox="1">
            <a:spLocks noChangeArrowheads="1"/>
          </p:cNvSpPr>
          <p:nvPr/>
        </p:nvSpPr>
        <p:spPr>
          <a:xfrm>
            <a:off x="96323" y="1454772"/>
            <a:ext cx="430339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15900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Non-persistent HTTP issues: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requires 2 RTTs per object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OS overhead for </a:t>
            </a:r>
            <a:r>
              <a:rPr lang="en-US" sz="2400" i="1" dirty="0"/>
              <a:t>each</a:t>
            </a:r>
            <a:r>
              <a:rPr lang="en-US" sz="2400" dirty="0"/>
              <a:t> TCP connection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browsers often open multiple parallel TCP connections to fetch referenced objects in parallel</a:t>
            </a:r>
          </a:p>
          <a:p>
            <a:pPr>
              <a:buFont typeface="Wingdings" charset="0"/>
              <a:buNone/>
              <a:defRPr/>
            </a:pPr>
            <a:endParaRPr lang="en-US" sz="2000" dirty="0"/>
          </a:p>
          <a:p>
            <a:pPr>
              <a:buFont typeface="Wingdings" charset="2"/>
              <a:buChar char="§"/>
              <a:defRPr/>
            </a:pPr>
            <a:endParaRPr lang="en-US" sz="1800" dirty="0"/>
          </a:p>
          <a:p>
            <a:pPr>
              <a:buFont typeface="Wingdings" charset="2"/>
              <a:buChar char="§"/>
              <a:defRPr/>
            </a:pPr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92FA404-7127-44FA-A73C-7EE896DE9552}"/>
              </a:ext>
            </a:extLst>
          </p:cNvPr>
          <p:cNvSpPr txBox="1">
            <a:spLocks noChangeArrowheads="1"/>
          </p:cNvSpPr>
          <p:nvPr/>
        </p:nvSpPr>
        <p:spPr>
          <a:xfrm>
            <a:off x="4677254" y="1467471"/>
            <a:ext cx="4466746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15900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Persistent  HTTP </a:t>
            </a:r>
            <a:r>
              <a:rPr lang="en-US" sz="2000" i="1" dirty="0">
                <a:solidFill>
                  <a:srgbClr val="CC0000"/>
                </a:solidFill>
              </a:rPr>
              <a:t>(HTTP1.1):</a:t>
            </a:r>
            <a:endParaRPr lang="en-US" i="1" dirty="0">
              <a:solidFill>
                <a:srgbClr val="CC0000"/>
              </a:solidFill>
            </a:endParaRP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server leaves TCP connection open after sending response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subsequent HTTP messages  between same client/server sent over open TCP connection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client sends requests as soon as it encounters a referenced object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as little as one RTT for all the referenced objects (cutting response time in half)</a:t>
            </a:r>
          </a:p>
        </p:txBody>
      </p:sp>
    </p:spTree>
    <p:extLst>
      <p:ext uri="{BB962C8B-B14F-4D97-AF65-F5344CB8AC3E}">
        <p14:creationId xmlns:p14="http://schemas.microsoft.com/office/powerpoint/2010/main" val="33910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Request Message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24322B-2CB2-4ED8-A10E-073567091F95}"/>
              </a:ext>
            </a:extLst>
          </p:cNvPr>
          <p:cNvSpPr txBox="1">
            <a:spLocks noChangeArrowheads="1"/>
          </p:cNvSpPr>
          <p:nvPr/>
        </p:nvSpPr>
        <p:spPr>
          <a:xfrm>
            <a:off x="149089" y="1444625"/>
            <a:ext cx="7758344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altLang="en-US" sz="2400" dirty="0">
                <a:ea typeface="ＭＳ Ｐゴシック" panose="020B0600070205080204" pitchFamily="34" charset="-128"/>
              </a:rPr>
              <a:t>two types of HTTP messages: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request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response</a:t>
            </a:r>
          </a:p>
          <a:p>
            <a:pPr marL="233363" indent="-233363"/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HTTP request message:</a:t>
            </a:r>
          </a:p>
          <a:p>
            <a:pPr marL="685800" lvl="1" indent="-228600"/>
            <a:r>
              <a:rPr lang="en-US" altLang="en-US" sz="2000" dirty="0">
                <a:ea typeface="ＭＳ Ｐゴシック" panose="020B0600070205080204" pitchFamily="34" charset="-128"/>
              </a:rPr>
              <a:t>ASCII (human-readable format)</a:t>
            </a:r>
            <a:endParaRPr lang="en-US" altLang="en-US" sz="20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F8BC62-BD7C-46B4-8CA1-5350731B20B2}"/>
              </a:ext>
            </a:extLst>
          </p:cNvPr>
          <p:cNvGrpSpPr/>
          <p:nvPr/>
        </p:nvGrpSpPr>
        <p:grpSpPr>
          <a:xfrm>
            <a:off x="239672" y="2554061"/>
            <a:ext cx="10119199" cy="4140199"/>
            <a:chOff x="239672" y="2554061"/>
            <a:chExt cx="10119199" cy="4140199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0D071D70-628A-42FA-AD19-144C6A16C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72" y="3050979"/>
              <a:ext cx="361273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request line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(GET, POST, HEAD commands)</a:t>
              </a:r>
              <a:endParaRPr lang="en-US" altLang="en-US" sz="28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BCCB334-4180-4D08-A83E-450C343A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709" y="3625624"/>
              <a:ext cx="149225" cy="1957387"/>
            </a:xfrm>
            <a:custGeom>
              <a:avLst/>
              <a:gdLst>
                <a:gd name="T0" fmla="*/ 2147483647 w 150"/>
                <a:gd name="T1" fmla="*/ 2147483647 h 924"/>
                <a:gd name="T2" fmla="*/ 0 w 150"/>
                <a:gd name="T3" fmla="*/ 0 h 924"/>
                <a:gd name="T4" fmla="*/ 0 w 150"/>
                <a:gd name="T5" fmla="*/ 2147483647 h 924"/>
                <a:gd name="T6" fmla="*/ 2147483647 w 150"/>
                <a:gd name="T7" fmla="*/ 2147483647 h 9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924"/>
                <a:gd name="T14" fmla="*/ 150 w 150"/>
                <a:gd name="T15" fmla="*/ 924 h 9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924">
                  <a:moveTo>
                    <a:pt x="122" y="6"/>
                  </a:moveTo>
                  <a:lnTo>
                    <a:pt x="0" y="0"/>
                  </a:lnTo>
                  <a:lnTo>
                    <a:pt x="0" y="924"/>
                  </a:lnTo>
                  <a:lnTo>
                    <a:pt x="150" y="918"/>
                  </a:ln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05318286-DD80-432C-94AB-0E2E49BC9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3669" y="4143149"/>
              <a:ext cx="107112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header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 lines</a:t>
              </a:r>
              <a:endParaRPr lang="en-US" altLang="en-US" sz="28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B15FDE08-AE74-495C-BBF8-F432AA81F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10362CD-4D37-4837-81D1-3E3D1FF71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05" y="5548787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carriage return, line feed at start of line indicates end of header lines</a:t>
              </a:r>
              <a:endParaRPr lang="en-US" altLang="en-US" sz="24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FB96689A-4441-43F6-AFDF-91657DA10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3323999"/>
              <a:ext cx="6140450" cy="258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GET /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index.html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 HTTP/1.1\r\n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Host: www-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net.cs.umass.edu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User-Agent: Firefox/3.6.10\r\n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Accept: text/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html,application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/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xhtml+xml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Accept-Language: 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en-us,en;q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=0.5\r\n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Accept-Encoding: 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gzip,deflate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Accept-Charset: ISO-8859-1,utf-8;q=0.7\r\n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Keep-Alive: 115\r\n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Connection: keep-alive\r\n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423B77B4-4200-4C36-A97A-856C151F9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6AC55057-BA3D-442D-BA05-E591CC940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n-lt"/>
                </a:rPr>
                <a:t>carriage return character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10F596F2-0252-4F77-B6E8-EEA944A73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n-lt"/>
                </a:rPr>
                <a:t>line-feed character</a:t>
              </a: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F81EC8C-530C-493C-8E56-EF312D3147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5D4C6D-9FD7-4CD0-85A8-3505FE943CE4}"/>
                </a:ext>
              </a:extLst>
            </p:cNvPr>
            <p:cNvCxnSpPr>
              <a:cxnSpLocks/>
            </p:cNvCxnSpPr>
            <p:nvPr/>
          </p:nvCxnSpPr>
          <p:spPr>
            <a:xfrm>
              <a:off x="1526959" y="3471412"/>
              <a:ext cx="2468778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D3C9C140-5988-4E37-B452-463948BFF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/>
                <a:t>* Check out the online interactive exercises for more examples: h</a:t>
              </a:r>
              <a:r>
                <a:rPr lang="en-US" altLang="en-US" sz="1200" dirty="0"/>
                <a:t>ttp://</a:t>
              </a:r>
              <a:r>
                <a:rPr lang="en-US" altLang="en-US" sz="1200" dirty="0" err="1"/>
                <a:t>gaia.cs.umass.edu</a:t>
              </a:r>
              <a:r>
                <a:rPr lang="en-US" altLang="en-US" sz="1200" dirty="0"/>
                <a:t>/</a:t>
              </a:r>
              <a:r>
                <a:rPr lang="en-US" altLang="en-US" sz="1200" dirty="0" err="1"/>
                <a:t>kurose_ross</a:t>
              </a:r>
              <a:r>
                <a:rPr lang="en-US" altLang="en-US" sz="1200" dirty="0"/>
                <a:t>/interactive/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89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99"/>
                </a:solidFill>
              </a:rPr>
              <a:t>2.1</a:t>
            </a:r>
            <a:r>
              <a:rPr lang="en-US" altLang="en-US" dirty="0">
                <a:solidFill>
                  <a:srgbClr val="CC0000"/>
                </a:solidFill>
                <a:ea typeface="Arial" panose="020B0604020202020204" pitchFamily="34" charset="0"/>
              </a:rPr>
              <a:t> </a:t>
            </a:r>
            <a:r>
              <a:rPr lang="en-US" altLang="en-US" dirty="0"/>
              <a:t>Principles of Network Applications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99"/>
                </a:solidFill>
              </a:rPr>
              <a:t>2.2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Web, HTTP and HTTPS 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2.3 </a:t>
            </a:r>
            <a:r>
              <a:rPr lang="en-US" altLang="en-US" dirty="0"/>
              <a:t>The Domain Name System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2.4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2.5 </a:t>
            </a:r>
            <a:r>
              <a:rPr lang="en-US" altLang="en-US" dirty="0"/>
              <a:t>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2.6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Request Message: General Format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D69076C7-54DE-4801-A0F4-A59D5812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371" y="1792356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request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line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1E4330A-4E82-455E-BB73-CF35F86BB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608" y="2808356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header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lines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A41EE01-F8A9-4233-B463-543C6EC86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433" y="2378143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09358-8FDE-483C-850D-A7656EF1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083" y="2327343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A0C9C6B-43E9-4717-AA24-3F851DBBF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383" y="4433956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2DBB7A3D-0157-405A-8624-EC7FEAF9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196" y="4999106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body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C6B6EE37-189C-4346-B503-3B2AAD6A8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33" y="1828868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3201BB91-8E54-445B-A0C0-625DD231E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60B679ED-ECC3-4E6D-89D1-ECC412507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24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FA90A940-2368-4FD2-BB70-EC3967AEA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5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5">
            <a:extLst>
              <a:ext uri="{FF2B5EF4-FFF2-40B4-BE49-F238E27FC236}">
                <a16:creationId xmlns:a16="http://schemas.microsoft.com/office/drawing/2014/main" id="{4415D6F0-8475-442D-AC3E-6C9322BBBF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983" y="182569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6">
            <a:extLst>
              <a:ext uri="{FF2B5EF4-FFF2-40B4-BE49-F238E27FC236}">
                <a16:creationId xmlns:a16="http://schemas.microsoft.com/office/drawing/2014/main" id="{839A3390-E92C-406E-9654-17087F141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77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B378E4F0-3FF2-4709-9AEE-4D08E3C8D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588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434114D6-37BE-4D11-B990-D76F2E69F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58" y="1855856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method</a:t>
            </a: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2FDDC2A5-263D-418C-846D-80DF6B64A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708" y="1836806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sp</a:t>
            </a: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DFFE184F-55AF-419A-92CA-DB8C55ED8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008" y="1843156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sp</a:t>
            </a:r>
          </a:p>
        </p:txBody>
      </p:sp>
      <p:sp>
        <p:nvSpPr>
          <p:cNvPr id="27" name="Text Box 31">
            <a:extLst>
              <a:ext uri="{FF2B5EF4-FFF2-40B4-BE49-F238E27FC236}">
                <a16:creationId xmlns:a16="http://schemas.microsoft.com/office/drawing/2014/main" id="{4A03FFA5-461C-4895-B982-D26994B8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608" y="1849506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cr</a:t>
            </a: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1372ADE9-7633-4F5B-9DEE-3F55520D0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508" y="186061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lf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69009F94-6A67-4FFA-A183-12FDC27CD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558" y="1843156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version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B52CB14B-A058-4F85-8F5B-26167AD2C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958" y="1855856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URL</a:t>
            </a:r>
          </a:p>
        </p:txBody>
      </p:sp>
      <p:grpSp>
        <p:nvGrpSpPr>
          <p:cNvPr id="31" name="Group 45">
            <a:extLst>
              <a:ext uri="{FF2B5EF4-FFF2-40B4-BE49-F238E27FC236}">
                <a16:creationId xmlns:a16="http://schemas.microsoft.com/office/drawing/2014/main" id="{A8D38DD4-7744-4210-8EFB-18F86468529D}"/>
              </a:ext>
            </a:extLst>
          </p:cNvPr>
          <p:cNvGrpSpPr>
            <a:grpSpLocks/>
          </p:cNvGrpSpPr>
          <p:nvPr/>
        </p:nvGrpSpPr>
        <p:grpSpPr bwMode="auto">
          <a:xfrm>
            <a:off x="719833" y="2273368"/>
            <a:ext cx="4565650" cy="446088"/>
            <a:chOff x="192" y="1894"/>
            <a:chExt cx="2876" cy="281"/>
          </a:xfrm>
        </p:grpSpPr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A0AE593E-CB2E-4AA5-8180-4CACF6A3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Line 36">
              <a:extLst>
                <a:ext uri="{FF2B5EF4-FFF2-40B4-BE49-F238E27FC236}">
                  <a16:creationId xmlns:a16="http://schemas.microsoft.com/office/drawing/2014/main" id="{9F363B3F-C4BE-425C-8B81-9E917CB990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7">
              <a:extLst>
                <a:ext uri="{FF2B5EF4-FFF2-40B4-BE49-F238E27FC236}">
                  <a16:creationId xmlns:a16="http://schemas.microsoft.com/office/drawing/2014/main" id="{F96BD6B9-6783-49F9-A92E-ADA1D2894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ADB6F779-CA1D-4412-80AF-0BB283E8C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21700FB5-81B0-45BA-A16F-ADAE023E1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41">
              <a:extLst>
                <a:ext uri="{FF2B5EF4-FFF2-40B4-BE49-F238E27FC236}">
                  <a16:creationId xmlns:a16="http://schemas.microsoft.com/office/drawing/2014/main" id="{113CBD7E-12FA-45B0-B2B5-C13F608F4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38" name="Text Box 42">
              <a:extLst>
                <a:ext uri="{FF2B5EF4-FFF2-40B4-BE49-F238E27FC236}">
                  <a16:creationId xmlns:a16="http://schemas.microsoft.com/office/drawing/2014/main" id="{F789B8FC-4309-4F6D-9E01-440F3714B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  <p:sp>
          <p:nvSpPr>
            <p:cNvPr id="39" name="Text Box 43">
              <a:extLst>
                <a:ext uri="{FF2B5EF4-FFF2-40B4-BE49-F238E27FC236}">
                  <a16:creationId xmlns:a16="http://schemas.microsoft.com/office/drawing/2014/main" id="{BB200346-717A-4E22-90A2-3B11A7E5D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value</a:t>
              </a:r>
            </a:p>
          </p:txBody>
        </p:sp>
        <p:sp>
          <p:nvSpPr>
            <p:cNvPr id="40" name="Text Box 44">
              <a:extLst>
                <a:ext uri="{FF2B5EF4-FFF2-40B4-BE49-F238E27FC236}">
                  <a16:creationId xmlns:a16="http://schemas.microsoft.com/office/drawing/2014/main" id="{6D2C923F-D948-4F7C-A4CF-F6EFE5DD7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header field name</a:t>
              </a:r>
            </a:p>
          </p:txBody>
        </p:sp>
      </p:grpSp>
      <p:grpSp>
        <p:nvGrpSpPr>
          <p:cNvPr id="41" name="Group 46">
            <a:extLst>
              <a:ext uri="{FF2B5EF4-FFF2-40B4-BE49-F238E27FC236}">
                <a16:creationId xmlns:a16="http://schemas.microsoft.com/office/drawing/2014/main" id="{51CEFFA2-D614-45FF-BA77-70BE7077B46D}"/>
              </a:ext>
            </a:extLst>
          </p:cNvPr>
          <p:cNvGrpSpPr>
            <a:grpSpLocks/>
          </p:cNvGrpSpPr>
          <p:nvPr/>
        </p:nvGrpSpPr>
        <p:grpSpPr bwMode="auto">
          <a:xfrm>
            <a:off x="716658" y="3749743"/>
            <a:ext cx="4565650" cy="446088"/>
            <a:chOff x="192" y="1894"/>
            <a:chExt cx="2876" cy="281"/>
          </a:xfrm>
        </p:grpSpPr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4A68512C-2AF2-49B4-A94D-3E53C3BD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" name="Line 48">
              <a:extLst>
                <a:ext uri="{FF2B5EF4-FFF2-40B4-BE49-F238E27FC236}">
                  <a16:creationId xmlns:a16="http://schemas.microsoft.com/office/drawing/2014/main" id="{AF74C496-5FCB-4AC8-9D76-CE20AA259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9">
              <a:extLst>
                <a:ext uri="{FF2B5EF4-FFF2-40B4-BE49-F238E27FC236}">
                  <a16:creationId xmlns:a16="http://schemas.microsoft.com/office/drawing/2014/main" id="{75A9BAE0-D9C3-474E-966F-2005AE5BF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50">
              <a:extLst>
                <a:ext uri="{FF2B5EF4-FFF2-40B4-BE49-F238E27FC236}">
                  <a16:creationId xmlns:a16="http://schemas.microsoft.com/office/drawing/2014/main" id="{15A8EA7A-91FD-4933-9A2F-167CDD02E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FF4DAED1-4609-4A19-9ED8-78ECAE999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Box 52">
              <a:extLst>
                <a:ext uri="{FF2B5EF4-FFF2-40B4-BE49-F238E27FC236}">
                  <a16:creationId xmlns:a16="http://schemas.microsoft.com/office/drawing/2014/main" id="{0AFA7D3F-C640-4110-A914-BB9CE26AD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48" name="Text Box 53">
              <a:extLst>
                <a:ext uri="{FF2B5EF4-FFF2-40B4-BE49-F238E27FC236}">
                  <a16:creationId xmlns:a16="http://schemas.microsoft.com/office/drawing/2014/main" id="{8C50D849-AC58-4502-BA05-2000A6F5E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  <p:sp>
          <p:nvSpPr>
            <p:cNvPr id="49" name="Text Box 54">
              <a:extLst>
                <a:ext uri="{FF2B5EF4-FFF2-40B4-BE49-F238E27FC236}">
                  <a16:creationId xmlns:a16="http://schemas.microsoft.com/office/drawing/2014/main" id="{D08F8CEF-B89C-4E44-9E24-7B9277BAB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value</a:t>
              </a:r>
            </a:p>
          </p:txBody>
        </p:sp>
        <p:sp>
          <p:nvSpPr>
            <p:cNvPr id="50" name="Text Box 55">
              <a:extLst>
                <a:ext uri="{FF2B5EF4-FFF2-40B4-BE49-F238E27FC236}">
                  <a16:creationId xmlns:a16="http://schemas.microsoft.com/office/drawing/2014/main" id="{421A3108-B445-4253-B11D-31E261C86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header field name</a:t>
              </a:r>
            </a:p>
          </p:txBody>
        </p:sp>
      </p:grpSp>
      <p:sp>
        <p:nvSpPr>
          <p:cNvPr id="51" name="Line 56">
            <a:extLst>
              <a:ext uri="{FF2B5EF4-FFF2-40B4-BE49-F238E27FC236}">
                <a16:creationId xmlns:a16="http://schemas.microsoft.com/office/drawing/2014/main" id="{DF6383EF-0307-4080-80DF-781B9D5640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833" y="2721043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" name="Group 61">
            <a:extLst>
              <a:ext uri="{FF2B5EF4-FFF2-40B4-BE49-F238E27FC236}">
                <a16:creationId xmlns:a16="http://schemas.microsoft.com/office/drawing/2014/main" id="{075B3A16-5CF3-40EC-9DB2-D60B4405A277}"/>
              </a:ext>
            </a:extLst>
          </p:cNvPr>
          <p:cNvGrpSpPr>
            <a:grpSpLocks/>
          </p:cNvGrpSpPr>
          <p:nvPr/>
        </p:nvGrpSpPr>
        <p:grpSpPr bwMode="auto">
          <a:xfrm>
            <a:off x="551558" y="2944881"/>
            <a:ext cx="331788" cy="461962"/>
            <a:chOff x="462" y="1727"/>
            <a:chExt cx="209" cy="291"/>
          </a:xfrm>
        </p:grpSpPr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EDFC94B5-6DB4-4E63-8A2E-FEE8A2386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Text Box 57">
              <a:extLst>
                <a:ext uri="{FF2B5EF4-FFF2-40B4-BE49-F238E27FC236}">
                  <a16:creationId xmlns:a16="http://schemas.microsoft.com/office/drawing/2014/main" id="{08CE5D44-E206-4352-A455-B8598AE5D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55" name="Text Box 58">
              <a:extLst>
                <a:ext uri="{FF2B5EF4-FFF2-40B4-BE49-F238E27FC236}">
                  <a16:creationId xmlns:a16="http://schemas.microsoft.com/office/drawing/2014/main" id="{F9F348D0-0D52-4C22-A05C-C65916600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sp>
        <p:nvSpPr>
          <p:cNvPr id="56" name="Line 62">
            <a:extLst>
              <a:ext uri="{FF2B5EF4-FFF2-40B4-BE49-F238E27FC236}">
                <a16:creationId xmlns:a16="http://schemas.microsoft.com/office/drawing/2014/main" id="{3441DED9-B7EB-4D47-A554-60B5EC0C4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896" y="2708343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" name="Group 63">
            <a:extLst>
              <a:ext uri="{FF2B5EF4-FFF2-40B4-BE49-F238E27FC236}">
                <a16:creationId xmlns:a16="http://schemas.microsoft.com/office/drawing/2014/main" id="{5FF2D47B-C86C-4049-BCC2-C27DC9120C83}"/>
              </a:ext>
            </a:extLst>
          </p:cNvPr>
          <p:cNvGrpSpPr>
            <a:grpSpLocks/>
          </p:cNvGrpSpPr>
          <p:nvPr/>
        </p:nvGrpSpPr>
        <p:grpSpPr bwMode="auto">
          <a:xfrm>
            <a:off x="5115621" y="2932181"/>
            <a:ext cx="331787" cy="461962"/>
            <a:chOff x="462" y="1727"/>
            <a:chExt cx="209" cy="291"/>
          </a:xfrm>
        </p:grpSpPr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C6B6A5-8D08-4FCB-ADF7-2F7BCBF12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" name="Text Box 65">
              <a:extLst>
                <a:ext uri="{FF2B5EF4-FFF2-40B4-BE49-F238E27FC236}">
                  <a16:creationId xmlns:a16="http://schemas.microsoft.com/office/drawing/2014/main" id="{7EDB8062-41F2-4348-82C9-2BAE6EEAD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60" name="Text Box 66">
              <a:extLst>
                <a:ext uri="{FF2B5EF4-FFF2-40B4-BE49-F238E27FC236}">
                  <a16:creationId xmlns:a16="http://schemas.microsoft.com/office/drawing/2014/main" id="{2F89F194-FEEA-45E2-A84D-27EFC5226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grpSp>
        <p:nvGrpSpPr>
          <p:cNvPr id="61" name="Group 77">
            <a:extLst>
              <a:ext uri="{FF2B5EF4-FFF2-40B4-BE49-F238E27FC236}">
                <a16:creationId xmlns:a16="http://schemas.microsoft.com/office/drawing/2014/main" id="{ECE6AA9C-883D-4F1C-A3B6-F2B48F34FC88}"/>
              </a:ext>
            </a:extLst>
          </p:cNvPr>
          <p:cNvGrpSpPr>
            <a:grpSpLocks/>
          </p:cNvGrpSpPr>
          <p:nvPr/>
        </p:nvGrpSpPr>
        <p:grpSpPr bwMode="auto">
          <a:xfrm>
            <a:off x="715071" y="4195831"/>
            <a:ext cx="963612" cy="446087"/>
            <a:chOff x="3105" y="2650"/>
            <a:chExt cx="607" cy="281"/>
          </a:xfrm>
        </p:grpSpPr>
        <p:sp>
          <p:nvSpPr>
            <p:cNvPr id="62" name="Rectangle 68">
              <a:extLst>
                <a:ext uri="{FF2B5EF4-FFF2-40B4-BE49-F238E27FC236}">
                  <a16:creationId xmlns:a16="http://schemas.microsoft.com/office/drawing/2014/main" id="{97828FD3-960D-4074-9373-58DE6997F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Line 72">
              <a:extLst>
                <a:ext uri="{FF2B5EF4-FFF2-40B4-BE49-F238E27FC236}">
                  <a16:creationId xmlns:a16="http://schemas.microsoft.com/office/drawing/2014/main" id="{3F1B6C9D-117C-4AE4-873E-93E32D22A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 Box 73">
              <a:extLst>
                <a:ext uri="{FF2B5EF4-FFF2-40B4-BE49-F238E27FC236}">
                  <a16:creationId xmlns:a16="http://schemas.microsoft.com/office/drawing/2014/main" id="{B935CE1B-48E2-4BE4-AA54-5986E6FBA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65" name="Text Box 74">
              <a:extLst>
                <a:ext uri="{FF2B5EF4-FFF2-40B4-BE49-F238E27FC236}">
                  <a16:creationId xmlns:a16="http://schemas.microsoft.com/office/drawing/2014/main" id="{A6699E42-B3BF-47F2-9E90-13D654850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</p:grpSp>
      <p:sp>
        <p:nvSpPr>
          <p:cNvPr id="66" name="Rectangle 78">
            <a:extLst>
              <a:ext uri="{FF2B5EF4-FFF2-40B4-BE49-F238E27FC236}">
                <a16:creationId xmlns:a16="http://schemas.microsoft.com/office/drawing/2014/main" id="{595D463F-8EAE-41F4-AA5C-7445433BC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71" y="4643506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7" name="Text Box 80">
            <a:extLst>
              <a:ext uri="{FF2B5EF4-FFF2-40B4-BE49-F238E27FC236}">
                <a16:creationId xmlns:a16="http://schemas.microsoft.com/office/drawing/2014/main" id="{C4652AEE-EB30-4BF6-AAFB-6C7E7221B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821" y="4967356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entity body</a:t>
            </a:r>
          </a:p>
        </p:txBody>
      </p:sp>
      <p:grpSp>
        <p:nvGrpSpPr>
          <p:cNvPr id="68" name="Group 81">
            <a:extLst>
              <a:ext uri="{FF2B5EF4-FFF2-40B4-BE49-F238E27FC236}">
                <a16:creationId xmlns:a16="http://schemas.microsoft.com/office/drawing/2014/main" id="{1EBE7BC0-FED1-4AA5-AB6D-8B39B823198D}"/>
              </a:ext>
            </a:extLst>
          </p:cNvPr>
          <p:cNvGrpSpPr>
            <a:grpSpLocks/>
          </p:cNvGrpSpPr>
          <p:nvPr/>
        </p:nvGrpSpPr>
        <p:grpSpPr bwMode="auto">
          <a:xfrm>
            <a:off x="551558" y="4981643"/>
            <a:ext cx="331788" cy="461963"/>
            <a:chOff x="462" y="1727"/>
            <a:chExt cx="209" cy="291"/>
          </a:xfrm>
        </p:grpSpPr>
        <p:sp>
          <p:nvSpPr>
            <p:cNvPr id="69" name="Rectangle 82">
              <a:extLst>
                <a:ext uri="{FF2B5EF4-FFF2-40B4-BE49-F238E27FC236}">
                  <a16:creationId xmlns:a16="http://schemas.microsoft.com/office/drawing/2014/main" id="{6C652F70-2518-4948-8E01-F798DEE87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Text Box 83">
              <a:extLst>
                <a:ext uri="{FF2B5EF4-FFF2-40B4-BE49-F238E27FC236}">
                  <a16:creationId xmlns:a16="http://schemas.microsoft.com/office/drawing/2014/main" id="{4EB208FC-D150-4D76-9464-4494C53B5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71" name="Text Box 84">
              <a:extLst>
                <a:ext uri="{FF2B5EF4-FFF2-40B4-BE49-F238E27FC236}">
                  <a16:creationId xmlns:a16="http://schemas.microsoft.com/office/drawing/2014/main" id="{63FE51E8-CBAA-4C8F-A888-B7DE30703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grpSp>
        <p:nvGrpSpPr>
          <p:cNvPr id="72" name="Group 85">
            <a:extLst>
              <a:ext uri="{FF2B5EF4-FFF2-40B4-BE49-F238E27FC236}">
                <a16:creationId xmlns:a16="http://schemas.microsoft.com/office/drawing/2014/main" id="{7297790D-922D-4A46-8A56-3F5919765AB1}"/>
              </a:ext>
            </a:extLst>
          </p:cNvPr>
          <p:cNvGrpSpPr>
            <a:grpSpLocks/>
          </p:cNvGrpSpPr>
          <p:nvPr/>
        </p:nvGrpSpPr>
        <p:grpSpPr bwMode="auto">
          <a:xfrm>
            <a:off x="5710933" y="4972118"/>
            <a:ext cx="331788" cy="461963"/>
            <a:chOff x="462" y="1727"/>
            <a:chExt cx="209" cy="291"/>
          </a:xfrm>
        </p:grpSpPr>
        <p:sp>
          <p:nvSpPr>
            <p:cNvPr id="73" name="Rectangle 86">
              <a:extLst>
                <a:ext uri="{FF2B5EF4-FFF2-40B4-BE49-F238E27FC236}">
                  <a16:creationId xmlns:a16="http://schemas.microsoft.com/office/drawing/2014/main" id="{85B1A68E-6B24-4612-B8DC-141C3EDDA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Text Box 87">
              <a:extLst>
                <a:ext uri="{FF2B5EF4-FFF2-40B4-BE49-F238E27FC236}">
                  <a16:creationId xmlns:a16="http://schemas.microsoft.com/office/drawing/2014/main" id="{18817A59-4AE4-4402-9998-1990BED8A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75" name="Text Box 88">
              <a:extLst>
                <a:ext uri="{FF2B5EF4-FFF2-40B4-BE49-F238E27FC236}">
                  <a16:creationId xmlns:a16="http://schemas.microsoft.com/office/drawing/2014/main" id="{999470E9-ABBD-48A8-9510-B39568E48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9DA9F1-8F02-4865-B00F-6543C5AED1E2}"/>
              </a:ext>
            </a:extLst>
          </p:cNvPr>
          <p:cNvSpPr/>
          <p:nvPr/>
        </p:nvSpPr>
        <p:spPr>
          <a:xfrm>
            <a:off x="292457" y="6042900"/>
            <a:ext cx="7459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HTTP specifications [RFC 1945; RFC 2616; RFC 7540]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Request Message – Wireshark Capture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D9F255-6A0D-4AA1-8EFA-263371947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6"/>
          <a:stretch/>
        </p:blipFill>
        <p:spPr bwMode="auto">
          <a:xfrm>
            <a:off x="67080" y="1407205"/>
            <a:ext cx="9673269" cy="527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HTTP Request Messages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61DDEB-72D2-432B-A80D-744DF68136C9}"/>
              </a:ext>
            </a:extLst>
          </p:cNvPr>
          <p:cNvSpPr txBox="1">
            <a:spLocks noChangeArrowheads="1"/>
          </p:cNvSpPr>
          <p:nvPr/>
        </p:nvSpPr>
        <p:spPr>
          <a:xfrm>
            <a:off x="208494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POST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web page often includes form input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user input sent from client to server in entity body of HTTP POST request message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A0D47C1-6CBD-4DFD-9237-8B4F33E6468F}"/>
              </a:ext>
            </a:extLst>
          </p:cNvPr>
          <p:cNvSpPr txBox="1">
            <a:spLocks noChangeArrowheads="1"/>
          </p:cNvSpPr>
          <p:nvPr/>
        </p:nvSpPr>
        <p:spPr>
          <a:xfrm>
            <a:off x="208494" y="3830861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GET method </a:t>
            </a:r>
            <a:r>
              <a:rPr lang="en-US" sz="2000" dirty="0"/>
              <a:t>(for sending data to server):</a:t>
            </a:r>
            <a:endParaRPr lang="en-US" sz="2400" dirty="0"/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000" dirty="0"/>
              <a:t>include user data in URL field of HTTP GET request message (following a ‘?’):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BAD0309-62A3-4C3B-8EE9-4B30C1661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13" y="5806133"/>
            <a:ext cx="5615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 err="1">
                <a:latin typeface="Courier New" panose="02070309020205020404" pitchFamily="49" charset="0"/>
              </a:rPr>
              <a:t>www.somesite.com</a:t>
            </a:r>
            <a:r>
              <a:rPr lang="en-US" altLang="en-US" sz="1600" b="1" dirty="0">
                <a:latin typeface="Courier New" panose="02070309020205020404" pitchFamily="49" charset="0"/>
              </a:rPr>
              <a:t>/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animalsearch?monkeys&amp;banana</a:t>
            </a:r>
            <a:endParaRPr lang="en-US" altLang="en-US" sz="1600" b="1" dirty="0">
              <a:latin typeface="Courier New" panose="02070309020205020404" pitchFamily="49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67156B-71B8-4BE0-8E51-2F7B732E2C48}"/>
              </a:ext>
            </a:extLst>
          </p:cNvPr>
          <p:cNvSpPr txBox="1">
            <a:spLocks noChangeArrowheads="1"/>
          </p:cNvSpPr>
          <p:nvPr/>
        </p:nvSpPr>
        <p:spPr>
          <a:xfrm>
            <a:off x="4950923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HEAD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requests headers (only) that would be returned</a:t>
            </a:r>
            <a:r>
              <a:rPr lang="en-US" sz="2000" i="1" dirty="0"/>
              <a:t> if </a:t>
            </a:r>
            <a:r>
              <a:rPr lang="en-US" sz="2000" dirty="0"/>
              <a:t>specified URL were requested  with an HTTP GET method.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591797B-51AC-4CE5-8C12-070DAED9A6CB}"/>
              </a:ext>
            </a:extLst>
          </p:cNvPr>
          <p:cNvSpPr txBox="1">
            <a:spLocks noChangeArrowheads="1"/>
          </p:cNvSpPr>
          <p:nvPr/>
        </p:nvSpPr>
        <p:spPr>
          <a:xfrm>
            <a:off x="5389857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PUT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uploads new file (object) to server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completely replaces file that exists at specified URL with content in entity body of POST HTTP request message</a:t>
            </a:r>
          </a:p>
        </p:txBody>
      </p:sp>
    </p:spTree>
    <p:extLst>
      <p:ext uri="{BB962C8B-B14F-4D97-AF65-F5344CB8AC3E}">
        <p14:creationId xmlns:p14="http://schemas.microsoft.com/office/powerpoint/2010/main" val="329953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Response Message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C88F286-9C0B-40EF-9F47-25334006C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3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status line (protocol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status code status phrase)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0B4DD55-F6AE-4DCF-8551-90F754186A57}"/>
              </a:ext>
            </a:extLst>
          </p:cNvPr>
          <p:cNvSpPr>
            <a:spLocks/>
          </p:cNvSpPr>
          <p:nvPr/>
        </p:nvSpPr>
        <p:spPr bwMode="auto">
          <a:xfrm>
            <a:off x="4177116" y="1971229"/>
            <a:ext cx="257175" cy="2941638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rgbClr val="0000A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EE6E843B-9D54-4650-AE92-DC0B426C0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77" y="2952304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 lines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0173C9DF-9E34-4247-AEF9-473A6F91C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5" y="4803102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data, e.g.,  requested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HTML file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A2BA602-346C-4485-AE08-D55F9551C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854" y="1710879"/>
            <a:ext cx="6311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Server: Apache/2.0.52 (CentOS)\r\n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ETag: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en-US" sz="1800" b="1">
                <a:latin typeface="Courier New" panose="02070309020205020404" pitchFamily="49" charset="0"/>
              </a:rPr>
              <a:t>data data data data data ... 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AAFAD9-1ED8-40CF-8357-0CE055863F28}"/>
              </a:ext>
            </a:extLst>
          </p:cNvPr>
          <p:cNvCxnSpPr>
            <a:cxnSpLocks/>
          </p:cNvCxnSpPr>
          <p:nvPr/>
        </p:nvCxnSpPr>
        <p:spPr>
          <a:xfrm>
            <a:off x="2825245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3D014-4870-431D-B664-A8C8268E3E12}"/>
              </a:ext>
            </a:extLst>
          </p:cNvPr>
          <p:cNvCxnSpPr>
            <a:cxnSpLocks/>
          </p:cNvCxnSpPr>
          <p:nvPr/>
        </p:nvCxnSpPr>
        <p:spPr>
          <a:xfrm>
            <a:off x="2825245" y="50462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">
            <a:extLst>
              <a:ext uri="{FF2B5EF4-FFF2-40B4-BE49-F238E27FC236}">
                <a16:creationId xmlns:a16="http://schemas.microsoft.com/office/drawing/2014/main" id="{B9B84B07-611E-4D75-931B-315535B94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3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h</a:t>
            </a:r>
            <a:r>
              <a:rPr lang="en-US" altLang="en-US" sz="1200" dirty="0"/>
              <a:t>ttp://</a:t>
            </a:r>
            <a:r>
              <a:rPr lang="en-US" altLang="en-US" sz="1200" dirty="0" err="1"/>
              <a:t>gaia.cs.umass.edu</a:t>
            </a:r>
            <a:r>
              <a:rPr lang="en-US" altLang="en-US" sz="1200" dirty="0"/>
              <a:t>/</a:t>
            </a:r>
            <a:r>
              <a:rPr lang="en-US" altLang="en-US" sz="1200" dirty="0" err="1"/>
              <a:t>kurose_ross</a:t>
            </a:r>
            <a:r>
              <a:rPr lang="en-US" altLang="en-US" sz="1200" dirty="0"/>
              <a:t>/interactive/</a:t>
            </a:r>
          </a:p>
        </p:txBody>
      </p:sp>
    </p:spTree>
    <p:extLst>
      <p:ext uri="{BB962C8B-B14F-4D97-AF65-F5344CB8AC3E}">
        <p14:creationId xmlns:p14="http://schemas.microsoft.com/office/powerpoint/2010/main" val="3807025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Response Message – Wireshark Capture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0AC81-5DF8-4BB6-8317-1DD5E7B3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510"/>
            <a:ext cx="10257183" cy="54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22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Response Status Codes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84303C-1A94-4C54-8B5D-2A8F36A3DEC2}"/>
              </a:ext>
            </a:extLst>
          </p:cNvPr>
          <p:cNvSpPr txBox="1">
            <a:spLocks noChangeArrowheads="1"/>
          </p:cNvSpPr>
          <p:nvPr/>
        </p:nvSpPr>
        <p:spPr>
          <a:xfrm>
            <a:off x="199212" y="2393582"/>
            <a:ext cx="8886308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200 OK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 succeeded, requested object later in this message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301 Moved Permanently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requested object moved, new location specified later in this message (in Location: field)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400 Bad Request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 msg not understood by server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404 Not Found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requested document not found on this server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505 HTTP Version Not Supported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E26B3AA-FEF4-46E7-BDC1-A592B8DA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23" y="1444830"/>
            <a:ext cx="903442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status code appears in 1st line in server-to-client response message.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some sample codes</a:t>
            </a:r>
            <a:r>
              <a:rPr lang="en-US" altLang="en-US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7478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vs HTTPS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D4D44-853C-42AF-85F1-002374CD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" y="1614867"/>
            <a:ext cx="5041210" cy="1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535C8A4-A377-4BD9-B8C9-C8F1354DB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0" y="4402615"/>
            <a:ext cx="9373741" cy="207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HTTPS is HTTP with encryption – All communications between browser and server are encrypted (bi-directional). 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‘S’ refers ‘Secure’ or HTTP over Secure Socket Layer.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Uses TLS (SSL) to encrypt normal HTTP requests and responses.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Attackers can't read the data crossing the wire and you know you are talking to the server you think you are talking too.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7480D59-E53A-4B9E-A266-2794AFEE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29" y="1389583"/>
            <a:ext cx="44767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43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vs HTTPS (more)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79B90FD-7DB2-4C2B-83AA-88BC71C13609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5579160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HTTP + TLS -&gt; Encrypted</a:t>
            </a:r>
          </a:p>
          <a:p>
            <a:r>
              <a:rPr lang="en-US" sz="2400" dirty="0"/>
              <a:t>Uses port no. 443 for data communication.</a:t>
            </a:r>
          </a:p>
          <a:p>
            <a:r>
              <a:rPr lang="en-US" sz="2400" dirty="0"/>
              <a:t>HTTPS is based on public/private-key cryptography.</a:t>
            </a:r>
          </a:p>
          <a:p>
            <a:pPr lvl="1"/>
            <a:r>
              <a:rPr lang="en-US" sz="2000" dirty="0"/>
              <a:t>The public key is used for encryption</a:t>
            </a:r>
          </a:p>
          <a:p>
            <a:pPr lvl="1"/>
            <a:r>
              <a:rPr lang="en-US" sz="2000" dirty="0"/>
              <a:t>The secret private key is required for decryption.</a:t>
            </a:r>
          </a:p>
          <a:p>
            <a:r>
              <a:rPr lang="en-US" sz="2400" dirty="0"/>
              <a:t>SSL certificate is a web server’s digital certificate issued by a third party CA.</a:t>
            </a:r>
          </a:p>
          <a:p>
            <a:pPr lvl="1"/>
            <a:r>
              <a:rPr lang="en-US" sz="2000" dirty="0"/>
              <a:t>Create an encrypted connection and establish trust.</a:t>
            </a:r>
          </a:p>
          <a:p>
            <a:r>
              <a:rPr lang="en-US" sz="2400" dirty="0"/>
              <a:t>Is my certificate SSL or TLS?</a:t>
            </a:r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9D8B4D-8D26-43C4-ABCD-1536FEF9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12" y="1513221"/>
            <a:ext cx="4561394" cy="29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does SSL works?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79B90FD-7DB2-4C2B-83AA-88BC71C13609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591046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Step 1: Browser requests secure pages (HTTPS) from a server.</a:t>
            </a:r>
          </a:p>
          <a:p>
            <a:r>
              <a:rPr lang="en-US" sz="2400" dirty="0"/>
              <a:t>Step 2: Server sends its public key with its SSL certificate (digitally signed by a third party – CA).</a:t>
            </a:r>
          </a:p>
          <a:p>
            <a:r>
              <a:rPr lang="en-US" sz="2400" dirty="0"/>
              <a:t>Step 3: On receipt of certificate, browser verifies issuer’s digital signature. (green padlock key)</a:t>
            </a:r>
          </a:p>
          <a:p>
            <a:r>
              <a:rPr lang="en-US" sz="2400" dirty="0"/>
              <a:t>Step 4: Browser creates a symmetric key (shared key), keeps one and gives a copy to server. Encrypts it using server’s public key.</a:t>
            </a:r>
          </a:p>
          <a:p>
            <a:r>
              <a:rPr lang="en-US" sz="2400" dirty="0"/>
              <a:t>Step 5: On receipt of encrypted secret key, decrypts it using its private key and gets browser’s secret key.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D71858F-3406-4D6B-8786-B77FFDE039A2}"/>
              </a:ext>
            </a:extLst>
          </p:cNvPr>
          <p:cNvSpPr txBox="1">
            <a:spLocks/>
          </p:cNvSpPr>
          <p:nvPr/>
        </p:nvSpPr>
        <p:spPr>
          <a:xfrm>
            <a:off x="6011741" y="1475995"/>
            <a:ext cx="4744279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Asymmetric and Symmetric key algorithms work together.</a:t>
            </a:r>
          </a:p>
          <a:p>
            <a:r>
              <a:rPr lang="en-US" sz="2400" dirty="0"/>
              <a:t>Asymmetric key algorithm – verify identity of the owner &amp; its public key -&gt; Establish trust.</a:t>
            </a:r>
          </a:p>
          <a:p>
            <a:r>
              <a:rPr lang="en-US" sz="2400" dirty="0"/>
              <a:t>Once connection is established, Symmetric key algorithm is used to encrypt and decrypt the traffic.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9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does SSL works?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7D33C0-E3AC-4E67-AE67-543C914A1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"/>
          <a:stretch/>
        </p:blipFill>
        <p:spPr bwMode="auto">
          <a:xfrm>
            <a:off x="92764" y="2014336"/>
            <a:ext cx="11982450" cy="44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45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99"/>
                </a:solidFill>
              </a:rPr>
              <a:t>2.1</a:t>
            </a:r>
            <a:r>
              <a:rPr lang="en-US" altLang="en-US" dirty="0">
                <a:solidFill>
                  <a:srgbClr val="CC0000"/>
                </a:solidFill>
                <a:ea typeface="Arial" panose="020B0604020202020204" pitchFamily="34" charset="0"/>
              </a:rPr>
              <a:t> </a:t>
            </a:r>
            <a:r>
              <a:rPr lang="en-US" altLang="en-US" dirty="0"/>
              <a:t>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369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Benefits of HTTPS over HTTP using SSL Certificates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79B90FD-7DB2-4C2B-83AA-88BC71C13609}"/>
              </a:ext>
            </a:extLst>
          </p:cNvPr>
          <p:cNvSpPr txBox="1">
            <a:spLocks/>
          </p:cNvSpPr>
          <p:nvPr/>
        </p:nvSpPr>
        <p:spPr>
          <a:xfrm>
            <a:off x="384316" y="4081670"/>
            <a:ext cx="7911543" cy="246897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Stronger Google ranking.</a:t>
            </a:r>
          </a:p>
          <a:p>
            <a:r>
              <a:rPr lang="en-US" sz="2400" dirty="0"/>
              <a:t>Updated browser labels.</a:t>
            </a:r>
          </a:p>
          <a:p>
            <a:r>
              <a:rPr lang="en-US" sz="2400" dirty="0"/>
              <a:t>Improved security.</a:t>
            </a:r>
          </a:p>
          <a:p>
            <a:r>
              <a:rPr lang="en-US" sz="2400" dirty="0"/>
              <a:t>Increased customer confidence / safer experience.</a:t>
            </a:r>
          </a:p>
          <a:p>
            <a:r>
              <a:rPr lang="en-US" sz="2400" dirty="0"/>
              <a:t>Build customer trust and improve conversions.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222853-29E9-4CE0-BE76-13CA56742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3" b="17203"/>
          <a:stretch/>
        </p:blipFill>
        <p:spPr bwMode="auto">
          <a:xfrm>
            <a:off x="393111" y="1705581"/>
            <a:ext cx="5097970" cy="187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Cookies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8D4C05F-5E1F-4279-8873-84BD2CD5D61E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5102081" cy="257172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Website/HTTP/Internet cookies</a:t>
            </a:r>
          </a:p>
          <a:p>
            <a:r>
              <a:rPr lang="en-US" sz="2400" dirty="0"/>
              <a:t>Piece of data from a specific website</a:t>
            </a:r>
            <a:endParaRPr lang="en-US" altLang="en-US" sz="2400" dirty="0"/>
          </a:p>
          <a:p>
            <a:r>
              <a:rPr lang="en-US" sz="2400" dirty="0"/>
              <a:t>Stored on a user’s computer</a:t>
            </a:r>
          </a:p>
          <a:p>
            <a:r>
              <a:rPr lang="en-US" sz="2400" dirty="0"/>
              <a:t>Allows sites to keep track of users</a:t>
            </a:r>
          </a:p>
          <a:p>
            <a:r>
              <a:rPr lang="en-US" sz="2400" dirty="0" err="1"/>
              <a:t>Eg</a:t>
            </a:r>
            <a:r>
              <a:rPr lang="en-US" sz="2400" dirty="0"/>
              <a:t>: language selection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8236EF-2796-40DD-8D11-8657D368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6" y="4195457"/>
            <a:ext cx="4487958" cy="216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782664-2547-48C0-98FA-E11D9156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t="29315" r="14311" b="7342"/>
          <a:stretch/>
        </p:blipFill>
        <p:spPr bwMode="auto">
          <a:xfrm>
            <a:off x="5120620" y="4195457"/>
            <a:ext cx="4360568" cy="21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294727-9EBC-41CC-AD35-37FFC94D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29" y="1513221"/>
            <a:ext cx="2142297" cy="21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Maintaining user/server state: cookies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BD9AFB-F22C-4EB4-8303-30652EBC8F29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66889"/>
            <a:ext cx="4918622" cy="479415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Recall:  HTTP GET/response interaction is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stateless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no notion of multi-step exchanges of HTTP messages to complete a Web “transaction”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need for client/server to track “state” of multi-step exchange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all HTTP requests are independent of each other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need for client/server to “recover” from a partially-completed-but-never-completely-completed transaction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0F4FC-7955-40A5-AEB0-14D9190943F1}"/>
              </a:ext>
            </a:extLst>
          </p:cNvPr>
          <p:cNvSpPr txBox="1"/>
          <p:nvPr/>
        </p:nvSpPr>
        <p:spPr>
          <a:xfrm>
            <a:off x="5842365" y="1464825"/>
            <a:ext cx="3347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A3"/>
                </a:solidFill>
              </a:rPr>
              <a:t>a stateful protocol: </a:t>
            </a:r>
            <a:r>
              <a:rPr lang="en-US" dirty="0"/>
              <a:t>client makes two changes to X, or none at all</a:t>
            </a: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11EC24A-CB1E-431F-B095-7ED78780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6925" y="301715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B5B587AD-845E-4B2D-947F-BE76731E2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12" y="301080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Text Box 37">
            <a:extLst>
              <a:ext uri="{FF2B5EF4-FFF2-40B4-BE49-F238E27FC236}">
                <a16:creationId xmlns:a16="http://schemas.microsoft.com/office/drawing/2014/main" id="{046F73D6-76F1-49A9-A415-692E345C6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1500" y="5863542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16" name="Text Box 38">
            <a:extLst>
              <a:ext uri="{FF2B5EF4-FFF2-40B4-BE49-F238E27FC236}">
                <a16:creationId xmlns:a16="http://schemas.microsoft.com/office/drawing/2014/main" id="{67142279-746C-431B-8732-6DAE47293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487" y="5846080"/>
            <a:ext cx="5196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grpSp>
        <p:nvGrpSpPr>
          <p:cNvPr id="17" name="Group 43">
            <a:extLst>
              <a:ext uri="{FF2B5EF4-FFF2-40B4-BE49-F238E27FC236}">
                <a16:creationId xmlns:a16="http://schemas.microsoft.com/office/drawing/2014/main" id="{9AC14D50-A8AD-4E8C-85AD-EA0166018E40}"/>
              </a:ext>
            </a:extLst>
          </p:cNvPr>
          <p:cNvGrpSpPr>
            <a:grpSpLocks/>
          </p:cNvGrpSpPr>
          <p:nvPr/>
        </p:nvGrpSpPr>
        <p:grpSpPr bwMode="auto">
          <a:xfrm>
            <a:off x="7767587" y="2244042"/>
            <a:ext cx="423863" cy="684213"/>
            <a:chOff x="4140" y="429"/>
            <a:chExt cx="1425" cy="2396"/>
          </a:xfrm>
        </p:grpSpPr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95C32555-E39F-4754-AF14-E2055327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Rectangle 45">
              <a:extLst>
                <a:ext uri="{FF2B5EF4-FFF2-40B4-BE49-F238E27FC236}">
                  <a16:creationId xmlns:a16="http://schemas.microsoft.com/office/drawing/2014/main" id="{06290D34-27A2-4B6D-AB29-CD88FFB23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0" name="Freeform 46">
              <a:extLst>
                <a:ext uri="{FF2B5EF4-FFF2-40B4-BE49-F238E27FC236}">
                  <a16:creationId xmlns:a16="http://schemas.microsoft.com/office/drawing/2014/main" id="{2ADED72B-FD6D-42A9-B8B8-8FA9C1D6B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" name="Freeform 47">
              <a:extLst>
                <a:ext uri="{FF2B5EF4-FFF2-40B4-BE49-F238E27FC236}">
                  <a16:creationId xmlns:a16="http://schemas.microsoft.com/office/drawing/2014/main" id="{ABB744F8-F3FE-4180-86A7-6E0CD0B3E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" name="Rectangle 48">
              <a:extLst>
                <a:ext uri="{FF2B5EF4-FFF2-40B4-BE49-F238E27FC236}">
                  <a16:creationId xmlns:a16="http://schemas.microsoft.com/office/drawing/2014/main" id="{B3AF8BA3-C04B-485C-8C0D-70336A300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3" name="Group 49">
              <a:extLst>
                <a:ext uri="{FF2B5EF4-FFF2-40B4-BE49-F238E27FC236}">
                  <a16:creationId xmlns:a16="http://schemas.microsoft.com/office/drawing/2014/main" id="{D203513E-D0D5-402C-B138-C19E42B469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8" name="AutoShape 50">
                <a:extLst>
                  <a:ext uri="{FF2B5EF4-FFF2-40B4-BE49-F238E27FC236}">
                    <a16:creationId xmlns:a16="http://schemas.microsoft.com/office/drawing/2014/main" id="{8D481E12-2F99-4743-82C2-347D4C22B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9" name="AutoShape 51">
                <a:extLst>
                  <a:ext uri="{FF2B5EF4-FFF2-40B4-BE49-F238E27FC236}">
                    <a16:creationId xmlns:a16="http://schemas.microsoft.com/office/drawing/2014/main" id="{C91939D5-443B-4B70-BC99-35DA22E4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4" name="Rectangle 52">
              <a:extLst>
                <a:ext uri="{FF2B5EF4-FFF2-40B4-BE49-F238E27FC236}">
                  <a16:creationId xmlns:a16="http://schemas.microsoft.com/office/drawing/2014/main" id="{0E99BB29-2090-4BC6-9251-C63D0673A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5" name="Group 53">
              <a:extLst>
                <a:ext uri="{FF2B5EF4-FFF2-40B4-BE49-F238E27FC236}">
                  <a16:creationId xmlns:a16="http://schemas.microsoft.com/office/drawing/2014/main" id="{557679CD-0916-44BF-B211-2A563D6DB5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" name="AutoShape 54">
                <a:extLst>
                  <a:ext uri="{FF2B5EF4-FFF2-40B4-BE49-F238E27FC236}">
                    <a16:creationId xmlns:a16="http://schemas.microsoft.com/office/drawing/2014/main" id="{BD5F4B45-047D-46FA-B8D0-F37593568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7" name="AutoShape 55">
                <a:extLst>
                  <a:ext uri="{FF2B5EF4-FFF2-40B4-BE49-F238E27FC236}">
                    <a16:creationId xmlns:a16="http://schemas.microsoft.com/office/drawing/2014/main" id="{883D9E22-D813-4FD5-990B-7440F1CB3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6" name="Rectangle 56">
              <a:extLst>
                <a:ext uri="{FF2B5EF4-FFF2-40B4-BE49-F238E27FC236}">
                  <a16:creationId xmlns:a16="http://schemas.microsoft.com/office/drawing/2014/main" id="{D9BD2964-C32A-44C7-A036-D1C20B4B0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7" name="Rectangle 57">
              <a:extLst>
                <a:ext uri="{FF2B5EF4-FFF2-40B4-BE49-F238E27FC236}">
                  <a16:creationId xmlns:a16="http://schemas.microsoft.com/office/drawing/2014/main" id="{247D3C98-0229-42EF-92E3-21C2D5B97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8" name="Group 58">
              <a:extLst>
                <a:ext uri="{FF2B5EF4-FFF2-40B4-BE49-F238E27FC236}">
                  <a16:creationId xmlns:a16="http://schemas.microsoft.com/office/drawing/2014/main" id="{2A903343-2407-4768-BAF8-B84438442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" name="AutoShape 59">
                <a:extLst>
                  <a:ext uri="{FF2B5EF4-FFF2-40B4-BE49-F238E27FC236}">
                    <a16:creationId xmlns:a16="http://schemas.microsoft.com/office/drawing/2014/main" id="{3BE41952-C405-4F2F-92D1-BC82E1265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5" name="AutoShape 60">
                <a:extLst>
                  <a:ext uri="{FF2B5EF4-FFF2-40B4-BE49-F238E27FC236}">
                    <a16:creationId xmlns:a16="http://schemas.microsoft.com/office/drawing/2014/main" id="{69D2604D-A962-41AB-AB97-6D515B11B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9" name="Freeform 61">
              <a:extLst>
                <a:ext uri="{FF2B5EF4-FFF2-40B4-BE49-F238E27FC236}">
                  <a16:creationId xmlns:a16="http://schemas.microsoft.com/office/drawing/2014/main" id="{8B70B5A8-61BA-4EAB-A3BE-7143BC1C3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E234F323-81D3-4869-8051-D7483CC8AA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" name="AutoShape 63">
                <a:extLst>
                  <a:ext uri="{FF2B5EF4-FFF2-40B4-BE49-F238E27FC236}">
                    <a16:creationId xmlns:a16="http://schemas.microsoft.com/office/drawing/2014/main" id="{E14F4F4A-83E9-41A8-A883-362CE363E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3" name="AutoShape 64">
                <a:extLst>
                  <a:ext uri="{FF2B5EF4-FFF2-40B4-BE49-F238E27FC236}">
                    <a16:creationId xmlns:a16="http://schemas.microsoft.com/office/drawing/2014/main" id="{0C663C2B-A024-4E6F-A694-646FD156B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006CD3B6-F27C-4394-9610-CE266F74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2" name="Freeform 66">
              <a:extLst>
                <a:ext uri="{FF2B5EF4-FFF2-40B4-BE49-F238E27FC236}">
                  <a16:creationId xmlns:a16="http://schemas.microsoft.com/office/drawing/2014/main" id="{EB4DE2C8-6DCA-46E4-B9EE-86D5CF4C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3" name="Freeform 67">
              <a:extLst>
                <a:ext uri="{FF2B5EF4-FFF2-40B4-BE49-F238E27FC236}">
                  <a16:creationId xmlns:a16="http://schemas.microsoft.com/office/drawing/2014/main" id="{6C9A6A06-7FFA-48CF-90E5-B0E55237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4" name="Oval 68">
              <a:extLst>
                <a:ext uri="{FF2B5EF4-FFF2-40B4-BE49-F238E27FC236}">
                  <a16:creationId xmlns:a16="http://schemas.microsoft.com/office/drawing/2014/main" id="{C02B0437-8D26-4DD2-B55A-C15D38969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5" name="Freeform 69">
              <a:extLst>
                <a:ext uri="{FF2B5EF4-FFF2-40B4-BE49-F238E27FC236}">
                  <a16:creationId xmlns:a16="http://schemas.microsoft.com/office/drawing/2014/main" id="{682693BA-F8C5-4325-9E09-C253586B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6" name="AutoShape 70">
              <a:extLst>
                <a:ext uri="{FF2B5EF4-FFF2-40B4-BE49-F238E27FC236}">
                  <a16:creationId xmlns:a16="http://schemas.microsoft.com/office/drawing/2014/main" id="{DDCE0187-D71E-4B2F-894D-A26527F6D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7" name="AutoShape 71">
              <a:extLst>
                <a:ext uri="{FF2B5EF4-FFF2-40B4-BE49-F238E27FC236}">
                  <a16:creationId xmlns:a16="http://schemas.microsoft.com/office/drawing/2014/main" id="{34FFD9C6-2C46-48E0-8CA3-F2CD958B4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8" name="Oval 72">
              <a:extLst>
                <a:ext uri="{FF2B5EF4-FFF2-40B4-BE49-F238E27FC236}">
                  <a16:creationId xmlns:a16="http://schemas.microsoft.com/office/drawing/2014/main" id="{44A8DC04-08D4-41E7-BDB5-BD8F5BA21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9" name="Oval 73">
              <a:extLst>
                <a:ext uri="{FF2B5EF4-FFF2-40B4-BE49-F238E27FC236}">
                  <a16:creationId xmlns:a16="http://schemas.microsoft.com/office/drawing/2014/main" id="{976D96E1-9A34-412D-A420-0624912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0" name="Oval 74">
              <a:extLst>
                <a:ext uri="{FF2B5EF4-FFF2-40B4-BE49-F238E27FC236}">
                  <a16:creationId xmlns:a16="http://schemas.microsoft.com/office/drawing/2014/main" id="{D5D2B20B-6261-4B48-9D61-E7E9D922D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50DFAC24-7A56-4B93-94CE-61F26846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50" name="Group 76">
            <a:extLst>
              <a:ext uri="{FF2B5EF4-FFF2-40B4-BE49-F238E27FC236}">
                <a16:creationId xmlns:a16="http://schemas.microsoft.com/office/drawing/2014/main" id="{5D9D8723-9290-4611-866C-4DC2B3A5E5C5}"/>
              </a:ext>
            </a:extLst>
          </p:cNvPr>
          <p:cNvGrpSpPr>
            <a:grpSpLocks/>
          </p:cNvGrpSpPr>
          <p:nvPr/>
        </p:nvGrpSpPr>
        <p:grpSpPr bwMode="auto">
          <a:xfrm>
            <a:off x="5765750" y="2266267"/>
            <a:ext cx="698500" cy="709613"/>
            <a:chOff x="-44" y="1473"/>
            <a:chExt cx="981" cy="1105"/>
          </a:xfrm>
        </p:grpSpPr>
        <p:pic>
          <p:nvPicPr>
            <p:cNvPr id="51" name="Picture 77" descr="desktop_computer_stylized_medium">
              <a:extLst>
                <a:ext uri="{FF2B5EF4-FFF2-40B4-BE49-F238E27FC236}">
                  <a16:creationId xmlns:a16="http://schemas.microsoft.com/office/drawing/2014/main" id="{FB343C7D-F30D-4D60-972E-77D973030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456A3AF1-EC00-4897-9E95-3FDFD11574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BE77300-FE51-48E7-9CAC-E684E5E16287}"/>
              </a:ext>
            </a:extLst>
          </p:cNvPr>
          <p:cNvGrpSpPr/>
          <p:nvPr/>
        </p:nvGrpSpPr>
        <p:grpSpPr>
          <a:xfrm>
            <a:off x="6276925" y="4141721"/>
            <a:ext cx="1673225" cy="337184"/>
            <a:chOff x="8211743" y="3942941"/>
            <a:chExt cx="1673225" cy="337184"/>
          </a:xfrm>
        </p:grpSpPr>
        <p:sp>
          <p:nvSpPr>
            <p:cNvPr id="54" name="Line 18">
              <a:extLst>
                <a:ext uri="{FF2B5EF4-FFF2-40B4-BE49-F238E27FC236}">
                  <a16:creationId xmlns:a16="http://schemas.microsoft.com/office/drawing/2014/main" id="{541CB4DE-FD68-4D85-A343-8D0DF9E4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942941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FCC15D-BA1A-4AE7-B3B9-2E669ABB51A5}"/>
                </a:ext>
              </a:extLst>
            </p:cNvPr>
            <p:cNvSpPr txBox="1"/>
            <p:nvPr/>
          </p:nvSpPr>
          <p:spPr>
            <a:xfrm rot="21106037">
              <a:off x="9382305" y="3972348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1CD5F87-100C-4BF2-B1B0-3AB2FFD19E28}"/>
              </a:ext>
            </a:extLst>
          </p:cNvPr>
          <p:cNvGrpSpPr/>
          <p:nvPr/>
        </p:nvGrpSpPr>
        <p:grpSpPr>
          <a:xfrm>
            <a:off x="6285747" y="4853027"/>
            <a:ext cx="1673225" cy="307777"/>
            <a:chOff x="8220565" y="4654247"/>
            <a:chExt cx="1673225" cy="307777"/>
          </a:xfrm>
        </p:grpSpPr>
        <p:sp>
          <p:nvSpPr>
            <p:cNvPr id="57" name="Line 18">
              <a:extLst>
                <a:ext uri="{FF2B5EF4-FFF2-40B4-BE49-F238E27FC236}">
                  <a16:creationId xmlns:a16="http://schemas.microsoft.com/office/drawing/2014/main" id="{D5119BB4-20E4-4AB5-9494-F214F9F5B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0565" y="465532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90EED6-96F8-4AC6-8D3F-53F482F3514D}"/>
                </a:ext>
              </a:extLst>
            </p:cNvPr>
            <p:cNvSpPr txBox="1"/>
            <p:nvPr/>
          </p:nvSpPr>
          <p:spPr>
            <a:xfrm rot="21106037">
              <a:off x="9360647" y="465424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5A2FEE-091D-4742-99B3-DFE85291A70E}"/>
              </a:ext>
            </a:extLst>
          </p:cNvPr>
          <p:cNvGrpSpPr/>
          <p:nvPr/>
        </p:nvGrpSpPr>
        <p:grpSpPr>
          <a:xfrm>
            <a:off x="6291212" y="5079901"/>
            <a:ext cx="1684338" cy="344172"/>
            <a:chOff x="8226030" y="4881121"/>
            <a:chExt cx="1684338" cy="344172"/>
          </a:xfrm>
        </p:grpSpPr>
        <p:sp>
          <p:nvSpPr>
            <p:cNvPr id="60" name="Line 17">
              <a:extLst>
                <a:ext uri="{FF2B5EF4-FFF2-40B4-BE49-F238E27FC236}">
                  <a16:creationId xmlns:a16="http://schemas.microsoft.com/office/drawing/2014/main" id="{48CC065C-04E1-4232-9EEA-C556F7E2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499071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AD8703-EE85-420E-A174-81AEC775038C}"/>
                </a:ext>
              </a:extLst>
            </p:cNvPr>
            <p:cNvSpPr txBox="1"/>
            <p:nvPr/>
          </p:nvSpPr>
          <p:spPr>
            <a:xfrm rot="460210">
              <a:off x="8601378" y="4881121"/>
              <a:ext cx="11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unlock </a:t>
              </a:r>
              <a:r>
                <a:rPr lang="en-US" sz="1400" i="1" dirty="0"/>
                <a:t>X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DA5AA6-0D2A-44AF-8440-FB44CF6CB606}"/>
              </a:ext>
            </a:extLst>
          </p:cNvPr>
          <p:cNvGrpSpPr/>
          <p:nvPr/>
        </p:nvGrpSpPr>
        <p:grpSpPr>
          <a:xfrm>
            <a:off x="6276925" y="5452680"/>
            <a:ext cx="1673225" cy="336684"/>
            <a:chOff x="8211743" y="5253900"/>
            <a:chExt cx="1673225" cy="336684"/>
          </a:xfrm>
        </p:grpSpPr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6B0A16A3-A32F-41A2-AC17-DC149AB68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525390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E7A318-36E9-40ED-842D-3755E3FC21BF}"/>
                </a:ext>
              </a:extLst>
            </p:cNvPr>
            <p:cNvSpPr txBox="1"/>
            <p:nvPr/>
          </p:nvSpPr>
          <p:spPr>
            <a:xfrm rot="21106037">
              <a:off x="9373746" y="528280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5B91F6-A603-4B62-AB53-4B38C7E320E8}"/>
              </a:ext>
            </a:extLst>
          </p:cNvPr>
          <p:cNvGrpSpPr/>
          <p:nvPr/>
        </p:nvGrpSpPr>
        <p:grpSpPr>
          <a:xfrm>
            <a:off x="6291212" y="3774517"/>
            <a:ext cx="1696234" cy="338597"/>
            <a:chOff x="8226030" y="3575737"/>
            <a:chExt cx="1696234" cy="338597"/>
          </a:xfrm>
        </p:grpSpPr>
        <p:sp>
          <p:nvSpPr>
            <p:cNvPr id="66" name="Line 17">
              <a:extLst>
                <a:ext uri="{FF2B5EF4-FFF2-40B4-BE49-F238E27FC236}">
                  <a16:creationId xmlns:a16="http://schemas.microsoft.com/office/drawing/2014/main" id="{B906FFB6-D79D-4900-BFFA-FA0581464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3679752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2CB68E-FEC6-45CD-8578-DE22E2E13CF8}"/>
                </a:ext>
              </a:extLst>
            </p:cNvPr>
            <p:cNvSpPr txBox="1"/>
            <p:nvPr/>
          </p:nvSpPr>
          <p:spPr>
            <a:xfrm rot="460210">
              <a:off x="8589335" y="3575737"/>
              <a:ext cx="1332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update </a:t>
              </a:r>
              <a:r>
                <a:rPr lang="en-US" sz="1400" i="1" dirty="0"/>
                <a:t>X      X’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C4CF81-C198-42ED-BE2A-1D12ABA1F6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1367" y="3750644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0DCEE3-8FDA-41A9-B524-3AC7CCE4B95A}"/>
              </a:ext>
            </a:extLst>
          </p:cNvPr>
          <p:cNvGrpSpPr/>
          <p:nvPr/>
        </p:nvGrpSpPr>
        <p:grpSpPr>
          <a:xfrm>
            <a:off x="6300034" y="4458544"/>
            <a:ext cx="1684338" cy="366949"/>
            <a:chOff x="8234852" y="4259764"/>
            <a:chExt cx="1684338" cy="366949"/>
          </a:xfrm>
        </p:grpSpPr>
        <p:sp>
          <p:nvSpPr>
            <p:cNvPr id="70" name="Line 17">
              <a:extLst>
                <a:ext uri="{FF2B5EF4-FFF2-40B4-BE49-F238E27FC236}">
                  <a16:creationId xmlns:a16="http://schemas.microsoft.com/office/drawing/2014/main" id="{6EFC07BB-E931-4D18-B672-D69C6B8FA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852" y="439213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E2EF72-90D8-4A9E-B0D6-97EBEF8135BE}"/>
                </a:ext>
              </a:extLst>
            </p:cNvPr>
            <p:cNvSpPr txBox="1"/>
            <p:nvPr/>
          </p:nvSpPr>
          <p:spPr>
            <a:xfrm rot="460210">
              <a:off x="8600615" y="4259764"/>
              <a:ext cx="1257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update </a:t>
              </a:r>
              <a:r>
                <a:rPr lang="en-US" sz="1400" i="1" dirty="0"/>
                <a:t>X      X’’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9F07FAC-8641-4428-ACCB-BD0CD75974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9955" y="4436145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CF8BCCF-01C7-43E6-93A6-369E65AEFC40}"/>
              </a:ext>
            </a:extLst>
          </p:cNvPr>
          <p:cNvGrpSpPr/>
          <p:nvPr/>
        </p:nvGrpSpPr>
        <p:grpSpPr>
          <a:xfrm>
            <a:off x="6291212" y="3019319"/>
            <a:ext cx="1684338" cy="362594"/>
            <a:chOff x="8226030" y="2820539"/>
            <a:chExt cx="1684338" cy="36259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C40D68-E274-4B99-BF66-C6C689420515}"/>
                </a:ext>
              </a:extLst>
            </p:cNvPr>
            <p:cNvSpPr txBox="1"/>
            <p:nvPr/>
          </p:nvSpPr>
          <p:spPr>
            <a:xfrm rot="460210">
              <a:off x="8283881" y="2820539"/>
              <a:ext cx="1560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lock data record </a:t>
              </a:r>
              <a:r>
                <a:rPr lang="en-US" sz="1400" i="1" dirty="0"/>
                <a:t>X</a:t>
              </a:r>
            </a:p>
          </p:txBody>
        </p:sp>
        <p:sp>
          <p:nvSpPr>
            <p:cNvPr id="75" name="Line 17">
              <a:extLst>
                <a:ext uri="{FF2B5EF4-FFF2-40B4-BE49-F238E27FC236}">
                  <a16:creationId xmlns:a16="http://schemas.microsoft.com/office/drawing/2014/main" id="{1097E948-961A-45C9-8DCB-533F176F0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294855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7F23DEF-C3E1-4578-9D97-1791D577FF17}"/>
              </a:ext>
            </a:extLst>
          </p:cNvPr>
          <p:cNvGrpSpPr/>
          <p:nvPr/>
        </p:nvGrpSpPr>
        <p:grpSpPr>
          <a:xfrm>
            <a:off x="6276925" y="3410520"/>
            <a:ext cx="1673225" cy="326272"/>
            <a:chOff x="8211743" y="3211740"/>
            <a:chExt cx="1673225" cy="326272"/>
          </a:xfrm>
        </p:grpSpPr>
        <p:sp>
          <p:nvSpPr>
            <p:cNvPr id="77" name="Line 18">
              <a:extLst>
                <a:ext uri="{FF2B5EF4-FFF2-40B4-BE49-F238E27FC236}">
                  <a16:creationId xmlns:a16="http://schemas.microsoft.com/office/drawing/2014/main" id="{BF2A8C27-93F7-4F28-AFF1-61A90DEED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21174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50001B-9C17-40C0-8CD2-E21666F4D9C4}"/>
                </a:ext>
              </a:extLst>
            </p:cNvPr>
            <p:cNvSpPr txBox="1"/>
            <p:nvPr/>
          </p:nvSpPr>
          <p:spPr>
            <a:xfrm rot="21106037">
              <a:off x="9368027" y="3230235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3F6B91-7678-4539-939C-9F65A8EDED4A}"/>
              </a:ext>
            </a:extLst>
          </p:cNvPr>
          <p:cNvGrpSpPr/>
          <p:nvPr/>
        </p:nvGrpSpPr>
        <p:grpSpPr>
          <a:xfrm>
            <a:off x="8201338" y="3155862"/>
            <a:ext cx="522425" cy="400110"/>
            <a:chOff x="10136156" y="2957082"/>
            <a:chExt cx="522425" cy="400110"/>
          </a:xfrm>
        </p:grpSpPr>
        <p:sp>
          <p:nvSpPr>
            <p:cNvPr id="80" name="AutoShape 327">
              <a:extLst>
                <a:ext uri="{FF2B5EF4-FFF2-40B4-BE49-F238E27FC236}">
                  <a16:creationId xmlns:a16="http://schemas.microsoft.com/office/drawing/2014/main" id="{DFF6BB56-2756-4F98-89B0-99F5BFB19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1BD252C-F394-48F2-A1AD-CBA9EFDC20F4}"/>
                </a:ext>
              </a:extLst>
            </p:cNvPr>
            <p:cNvSpPr txBox="1"/>
            <p:nvPr/>
          </p:nvSpPr>
          <p:spPr>
            <a:xfrm>
              <a:off x="10364121" y="3049415"/>
              <a:ext cx="294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8934D05-04F2-4C3E-AF7E-B8FA2B1A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sp>
        <p:nvSpPr>
          <p:cNvPr id="83" name="AutoShape 327">
            <a:extLst>
              <a:ext uri="{FF2B5EF4-FFF2-40B4-BE49-F238E27FC236}">
                <a16:creationId xmlns:a16="http://schemas.microsoft.com/office/drawing/2014/main" id="{80A5EBA1-14F1-4CA7-A87C-C5A3B9911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560" y="2394149"/>
            <a:ext cx="510086" cy="40011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83C74F-DFC8-45BB-8C47-612D269950A4}"/>
              </a:ext>
            </a:extLst>
          </p:cNvPr>
          <p:cNvSpPr txBox="1"/>
          <p:nvPr/>
        </p:nvSpPr>
        <p:spPr>
          <a:xfrm>
            <a:off x="8448348" y="2486482"/>
            <a:ext cx="29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X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81964D5-AD05-4CE1-8E50-B79BF17BB552}"/>
              </a:ext>
            </a:extLst>
          </p:cNvPr>
          <p:cNvGrpSpPr/>
          <p:nvPr/>
        </p:nvGrpSpPr>
        <p:grpSpPr>
          <a:xfrm>
            <a:off x="8197345" y="3900908"/>
            <a:ext cx="592569" cy="400110"/>
            <a:chOff x="10136156" y="2957082"/>
            <a:chExt cx="592569" cy="400110"/>
          </a:xfrm>
        </p:grpSpPr>
        <p:sp>
          <p:nvSpPr>
            <p:cNvPr id="86" name="AutoShape 327">
              <a:extLst>
                <a:ext uri="{FF2B5EF4-FFF2-40B4-BE49-F238E27FC236}">
                  <a16:creationId xmlns:a16="http://schemas.microsoft.com/office/drawing/2014/main" id="{60CC4562-532E-4971-8C9E-1A317D9D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4ACFB1E-9462-4E1C-8FAB-27E677A89C33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X’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CF5663E-392F-42DE-BE70-64DCE192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BA3710-D8B8-4D27-969E-BA5F420F6529}"/>
              </a:ext>
            </a:extLst>
          </p:cNvPr>
          <p:cNvGrpSpPr/>
          <p:nvPr/>
        </p:nvGrpSpPr>
        <p:grpSpPr>
          <a:xfrm>
            <a:off x="8193352" y="4645954"/>
            <a:ext cx="592569" cy="400110"/>
            <a:chOff x="10136156" y="2957082"/>
            <a:chExt cx="592569" cy="400110"/>
          </a:xfrm>
        </p:grpSpPr>
        <p:sp>
          <p:nvSpPr>
            <p:cNvPr id="90" name="AutoShape 327">
              <a:extLst>
                <a:ext uri="{FF2B5EF4-FFF2-40B4-BE49-F238E27FC236}">
                  <a16:creationId xmlns:a16="http://schemas.microsoft.com/office/drawing/2014/main" id="{BF46027D-EF14-4A4F-8524-D3C34C969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695AA1-252B-4485-A709-D243D1752686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X’’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71752E7-F489-43A3-81B3-88E35ED6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06D124F-F4F2-4F51-A01E-053A158A0691}"/>
              </a:ext>
            </a:extLst>
          </p:cNvPr>
          <p:cNvGrpSpPr/>
          <p:nvPr/>
        </p:nvGrpSpPr>
        <p:grpSpPr>
          <a:xfrm>
            <a:off x="8191536" y="5391000"/>
            <a:ext cx="726072" cy="400110"/>
            <a:chOff x="10138333" y="2957082"/>
            <a:chExt cx="726072" cy="400110"/>
          </a:xfrm>
        </p:grpSpPr>
        <p:sp>
          <p:nvSpPr>
            <p:cNvPr id="94" name="AutoShape 327">
              <a:extLst>
                <a:ext uri="{FF2B5EF4-FFF2-40B4-BE49-F238E27FC236}">
                  <a16:creationId xmlns:a16="http://schemas.microsoft.com/office/drawing/2014/main" id="{3CD21943-9AD8-41EA-9BE4-41B462BDA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E65F68-C0EC-4A17-8B56-B7095E5E683F}"/>
                </a:ext>
              </a:extLst>
            </p:cNvPr>
            <p:cNvSpPr txBox="1"/>
            <p:nvPr/>
          </p:nvSpPr>
          <p:spPr>
            <a:xfrm>
              <a:off x="10364121" y="3049415"/>
              <a:ext cx="500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X’’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81D5EC8-99D1-4615-919F-E338A197F820}"/>
              </a:ext>
            </a:extLst>
          </p:cNvPr>
          <p:cNvSpPr txBox="1"/>
          <p:nvPr/>
        </p:nvSpPr>
        <p:spPr>
          <a:xfrm>
            <a:off x="5961052" y="4339126"/>
            <a:ext cx="414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A3"/>
                </a:solidFill>
              </a:rPr>
              <a:t>t’</a:t>
            </a:r>
            <a:endParaRPr lang="en-US" sz="1600" i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0E50EB-6372-4C2A-8B56-4A3DB042B118}"/>
              </a:ext>
            </a:extLst>
          </p:cNvPr>
          <p:cNvSpPr txBox="1"/>
          <p:nvPr/>
        </p:nvSpPr>
        <p:spPr>
          <a:xfrm>
            <a:off x="5449699" y="6168120"/>
            <a:ext cx="411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Q: </a:t>
            </a:r>
            <a:r>
              <a:rPr lang="en-US" sz="1600" dirty="0"/>
              <a:t>what happens if network connection or client crashes at </a:t>
            </a:r>
            <a:r>
              <a:rPr lang="en-US" sz="1600" i="1" dirty="0"/>
              <a:t>t’ </a:t>
            </a:r>
            <a:r>
              <a:rPr lang="en-US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740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41C8-6330-4854-90EF-D508F32CEED9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Maintaining user/server state: cookies (more)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8AE16A-99E1-44C4-8BEB-94449DA6E65A}"/>
              </a:ext>
            </a:extLst>
          </p:cNvPr>
          <p:cNvSpPr txBox="1">
            <a:spLocks noChangeArrowheads="1"/>
          </p:cNvSpPr>
          <p:nvPr/>
        </p:nvSpPr>
        <p:spPr>
          <a:xfrm>
            <a:off x="172038" y="1452389"/>
            <a:ext cx="3896379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Web sites and client browser use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cookies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to maintain some state between transactions</a:t>
            </a:r>
          </a:p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four components: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1) cookie header line of HTTP </a:t>
            </a:r>
            <a:r>
              <a:rPr lang="en-US" altLang="en-US" sz="2200" i="1" dirty="0">
                <a:ea typeface="ＭＳ Ｐゴシック" panose="020B0600070205080204" pitchFamily="34" charset="-128"/>
              </a:rPr>
              <a:t>response</a:t>
            </a:r>
            <a:r>
              <a:rPr lang="en-US" altLang="en-US" sz="2200" dirty="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2) cookie header line in next HTTP </a:t>
            </a:r>
            <a:r>
              <a:rPr lang="en-US" altLang="en-US" sz="2200" i="1" dirty="0">
                <a:ea typeface="ＭＳ Ｐゴシック" panose="020B0600070205080204" pitchFamily="34" charset="-128"/>
              </a:rPr>
              <a:t>request</a:t>
            </a:r>
            <a:r>
              <a:rPr lang="en-US" altLang="en-US" sz="2200" dirty="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3) cookie file kept on user</a:t>
            </a:r>
            <a:r>
              <a:rPr lang="ja-JP" altLang="en-US" sz="2200" dirty="0">
                <a:ea typeface="ＭＳ Ｐゴシック" panose="020B0600070205080204" pitchFamily="34" charset="-128"/>
              </a:rPr>
              <a:t>’</a:t>
            </a:r>
            <a:r>
              <a:rPr lang="en-US" altLang="ja-JP" sz="2200" dirty="0">
                <a:ea typeface="ＭＳ Ｐゴシック" panose="020B0600070205080204" pitchFamily="34" charset="-128"/>
              </a:rPr>
              <a:t>s host, managed by user</a:t>
            </a:r>
            <a:r>
              <a:rPr lang="ja-JP" altLang="en-US" sz="2200" dirty="0">
                <a:ea typeface="ＭＳ Ｐゴシック" panose="020B0600070205080204" pitchFamily="34" charset="-128"/>
              </a:rPr>
              <a:t>’</a:t>
            </a:r>
            <a:r>
              <a:rPr lang="en-US" altLang="ja-JP" sz="2200" dirty="0">
                <a:ea typeface="ＭＳ Ｐゴシック" panose="020B0600070205080204" pitchFamily="34" charset="-128"/>
              </a:rPr>
              <a:t>s browser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4) back-end database at Web site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A201BA2-D781-4275-A27E-2E8DC5479430}"/>
              </a:ext>
            </a:extLst>
          </p:cNvPr>
          <p:cNvSpPr txBox="1">
            <a:spLocks noChangeArrowheads="1"/>
          </p:cNvSpPr>
          <p:nvPr/>
        </p:nvSpPr>
        <p:spPr>
          <a:xfrm>
            <a:off x="4498356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11113">
              <a:buFont typeface="Wingdings" charset="0"/>
              <a:buNone/>
              <a:defRPr/>
            </a:pPr>
            <a:r>
              <a:rPr lang="en-US" dirty="0">
                <a:solidFill>
                  <a:srgbClr val="0000A3"/>
                </a:solidFill>
              </a:rPr>
              <a:t>Example: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Susan uses browser on laptop, visits specific e-commerce site for first time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when initial HTTP requests arrives at site, site creates: </a:t>
            </a:r>
          </a:p>
          <a:p>
            <a:pPr marL="685800" lvl="1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dirty="0"/>
              <a:t>unique ID (aka “cookie”)</a:t>
            </a:r>
          </a:p>
          <a:p>
            <a:pPr marL="685800" lvl="1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dirty="0"/>
              <a:t>entry in backend database for ID</a:t>
            </a:r>
          </a:p>
          <a:p>
            <a:pPr marL="342900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sz="2400" dirty="0"/>
              <a:t>subsequent HTTP requests from Susan to this site will contain cookie ID value, allowing site to “identify” Susan</a:t>
            </a:r>
          </a:p>
        </p:txBody>
      </p:sp>
    </p:spTree>
    <p:extLst>
      <p:ext uri="{BB962C8B-B14F-4D97-AF65-F5344CB8AC3E}">
        <p14:creationId xmlns:p14="http://schemas.microsoft.com/office/powerpoint/2010/main" val="11585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C070A6-AD42-4718-AE19-BA4C6DE7D81A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Maintaining user/server state: cookies (more)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06F3FF8-B045-46C4-B4DF-997304E2A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25" y="139917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client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21A05C80-4D9D-4817-81BC-3AC672B3D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750" y="1688051"/>
            <a:ext cx="966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</a:t>
            </a:r>
          </a:p>
        </p:txBody>
      </p:sp>
      <p:grpSp>
        <p:nvGrpSpPr>
          <p:cNvPr id="12" name="Group 90">
            <a:extLst>
              <a:ext uri="{FF2B5EF4-FFF2-40B4-BE49-F238E27FC236}">
                <a16:creationId xmlns:a16="http://schemas.microsoft.com/office/drawing/2014/main" id="{6E66AD19-9669-4F70-8F71-4010137792CF}"/>
              </a:ext>
            </a:extLst>
          </p:cNvPr>
          <p:cNvGrpSpPr>
            <a:grpSpLocks/>
          </p:cNvGrpSpPr>
          <p:nvPr/>
        </p:nvGrpSpPr>
        <p:grpSpPr bwMode="auto">
          <a:xfrm>
            <a:off x="1459557" y="4190173"/>
            <a:ext cx="3873500" cy="458788"/>
            <a:chOff x="1414" y="2657"/>
            <a:chExt cx="2440" cy="289"/>
          </a:xfrm>
        </p:grpSpPr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257833B2-9C36-46A7-8230-F3773C462D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814C6E5-D5D5-493D-9620-2ACD6E10F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6" name="Rectangle 18">
                <a:extLst>
                  <a:ext uri="{FF2B5EF4-FFF2-40B4-BE49-F238E27FC236}">
                    <a16:creationId xmlns:a16="http://schemas.microsoft.com/office/drawing/2014/main" id="{B1111561-4C5B-4E49-8A5D-23D47DD74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" name="Text Box 19">
                <a:extLst>
                  <a:ext uri="{FF2B5EF4-FFF2-40B4-BE49-F238E27FC236}">
                    <a16:creationId xmlns:a16="http://schemas.microsoft.com/office/drawing/2014/main" id="{41E0B9C6-67AD-4932-89FD-2F8099CE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</p:grpSp>
      <p:grpSp>
        <p:nvGrpSpPr>
          <p:cNvPr id="18" name="Group 94">
            <a:extLst>
              <a:ext uri="{FF2B5EF4-FFF2-40B4-BE49-F238E27FC236}">
                <a16:creationId xmlns:a16="http://schemas.microsoft.com/office/drawing/2014/main" id="{05FFCAE5-FBC6-4B02-93F3-08D9074814CB}"/>
              </a:ext>
            </a:extLst>
          </p:cNvPr>
          <p:cNvGrpSpPr>
            <a:grpSpLocks/>
          </p:cNvGrpSpPr>
          <p:nvPr/>
        </p:nvGrpSpPr>
        <p:grpSpPr bwMode="auto">
          <a:xfrm>
            <a:off x="1465183" y="6000018"/>
            <a:ext cx="3859213" cy="463549"/>
            <a:chOff x="1392" y="3579"/>
            <a:chExt cx="2431" cy="292"/>
          </a:xfrm>
        </p:grpSpPr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D2B25F68-1076-4EC5-8158-A2FADDC270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Text Box 27">
              <a:extLst>
                <a:ext uri="{FF2B5EF4-FFF2-40B4-BE49-F238E27FC236}">
                  <a16:creationId xmlns:a16="http://schemas.microsoft.com/office/drawing/2014/main" id="{60CAA701-6687-4045-B7CF-FD0C691C4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1" name="Text Box 59">
            <a:extLst>
              <a:ext uri="{FF2B5EF4-FFF2-40B4-BE49-F238E27FC236}">
                <a16:creationId xmlns:a16="http://schemas.microsoft.com/office/drawing/2014/main" id="{E3C16514-C10F-4C9F-8F57-C4B5AD22F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07" y="242645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cookie file</a:t>
            </a:r>
          </a:p>
        </p:txBody>
      </p:sp>
      <p:sp>
        <p:nvSpPr>
          <p:cNvPr id="22" name="Text Box 66">
            <a:extLst>
              <a:ext uri="{FF2B5EF4-FFF2-40B4-BE49-F238E27FC236}">
                <a16:creationId xmlns:a16="http://schemas.microsoft.com/office/drawing/2014/main" id="{0A17A698-E39E-4604-A002-133768B2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3" y="480457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one week later:</a:t>
            </a:r>
          </a:p>
        </p:txBody>
      </p:sp>
      <p:grpSp>
        <p:nvGrpSpPr>
          <p:cNvPr id="23" name="Group 89">
            <a:extLst>
              <a:ext uri="{FF2B5EF4-FFF2-40B4-BE49-F238E27FC236}">
                <a16:creationId xmlns:a16="http://schemas.microsoft.com/office/drawing/2014/main" id="{942E5ABB-00C1-4C5B-B6E8-99AA1A33F566}"/>
              </a:ext>
            </a:extLst>
          </p:cNvPr>
          <p:cNvGrpSpPr>
            <a:grpSpLocks/>
          </p:cNvGrpSpPr>
          <p:nvPr/>
        </p:nvGrpSpPr>
        <p:grpSpPr bwMode="auto">
          <a:xfrm>
            <a:off x="1461078" y="3561520"/>
            <a:ext cx="6777024" cy="1128713"/>
            <a:chOff x="1411" y="2261"/>
            <a:chExt cx="3533" cy="711"/>
          </a:xfrm>
        </p:grpSpPr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DA997BA0-F238-445A-9363-B2162CAC8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B7B55257-5E6F-4965-B383-407983C85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cookie: 1678</a:t>
              </a: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D24D6409-FDBA-41B0-AC90-CA9DA87FD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cookie-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specific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action</a:t>
              </a:r>
            </a:p>
          </p:txBody>
        </p:sp>
        <p:sp>
          <p:nvSpPr>
            <p:cNvPr id="27" name="Line 42">
              <a:extLst>
                <a:ext uri="{FF2B5EF4-FFF2-40B4-BE49-F238E27FC236}">
                  <a16:creationId xmlns:a16="http://schemas.microsoft.com/office/drawing/2014/main" id="{E1421588-B7C7-4065-9335-B530C669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78914ED-76EE-497E-BF49-D0128F4A7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29" name="Rectangle 72">
                <a:extLst>
                  <a:ext uri="{FF2B5EF4-FFF2-40B4-BE49-F238E27FC236}">
                    <a16:creationId xmlns:a16="http://schemas.microsoft.com/office/drawing/2014/main" id="{75FB6170-8E69-4E8F-98DA-73C994E96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" name="Text Box 43">
                <a:extLst>
                  <a:ext uri="{FF2B5EF4-FFF2-40B4-BE49-F238E27FC236}">
                    <a16:creationId xmlns:a16="http://schemas.microsoft.com/office/drawing/2014/main" id="{351F5C99-AE30-432A-B4EC-303BD8E9E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access</a:t>
                </a:r>
              </a:p>
            </p:txBody>
          </p:sp>
        </p:grpSp>
      </p:grpSp>
      <p:grpSp>
        <p:nvGrpSpPr>
          <p:cNvPr id="31" name="Group 81">
            <a:extLst>
              <a:ext uri="{FF2B5EF4-FFF2-40B4-BE49-F238E27FC236}">
                <a16:creationId xmlns:a16="http://schemas.microsoft.com/office/drawing/2014/main" id="{2C0ED613-1130-47E4-963D-D407B82F3499}"/>
              </a:ext>
            </a:extLst>
          </p:cNvPr>
          <p:cNvGrpSpPr>
            <a:grpSpLocks/>
          </p:cNvGrpSpPr>
          <p:nvPr/>
        </p:nvGrpSpPr>
        <p:grpSpPr bwMode="auto">
          <a:xfrm>
            <a:off x="167332" y="1894643"/>
            <a:ext cx="1066800" cy="565150"/>
            <a:chOff x="527" y="1047"/>
            <a:chExt cx="855" cy="486"/>
          </a:xfrm>
        </p:grpSpPr>
        <p:sp>
          <p:nvSpPr>
            <p:cNvPr id="32" name="AutoShape 67">
              <a:extLst>
                <a:ext uri="{FF2B5EF4-FFF2-40B4-BE49-F238E27FC236}">
                  <a16:creationId xmlns:a16="http://schemas.microsoft.com/office/drawing/2014/main" id="{E369D8FC-E390-4EFA-A44C-A40327EEC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Text Box 60">
              <a:extLst>
                <a:ext uri="{FF2B5EF4-FFF2-40B4-BE49-F238E27FC236}">
                  <a16:creationId xmlns:a16="http://schemas.microsoft.com/office/drawing/2014/main" id="{B4A54149-0837-4D32-90B9-D93663B03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 8734</a:t>
              </a:r>
            </a:p>
          </p:txBody>
        </p:sp>
      </p:grpSp>
      <p:grpSp>
        <p:nvGrpSpPr>
          <p:cNvPr id="34" name="Group 95">
            <a:extLst>
              <a:ext uri="{FF2B5EF4-FFF2-40B4-BE49-F238E27FC236}">
                <a16:creationId xmlns:a16="http://schemas.microsoft.com/office/drawing/2014/main" id="{EAE885D1-3B13-47D5-BEF8-0B654D363DFE}"/>
              </a:ext>
            </a:extLst>
          </p:cNvPr>
          <p:cNvGrpSpPr>
            <a:grpSpLocks/>
          </p:cNvGrpSpPr>
          <p:nvPr/>
        </p:nvGrpSpPr>
        <p:grpSpPr bwMode="auto">
          <a:xfrm>
            <a:off x="1415107" y="2078792"/>
            <a:ext cx="6972540" cy="1301749"/>
            <a:chOff x="1386" y="1327"/>
            <a:chExt cx="3730" cy="820"/>
          </a:xfrm>
        </p:grpSpPr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6C75F35B-74DF-44E6-B1AA-35C2646B1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id="{4D8B1BF0-895E-476E-97C6-7CAFDC644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80A8B3D7-676A-44E5-9538-2453F6F16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Amazon server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creates ID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1678 for user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82">
              <a:extLst>
                <a:ext uri="{FF2B5EF4-FFF2-40B4-BE49-F238E27FC236}">
                  <a16:creationId xmlns:a16="http://schemas.microsoft.com/office/drawing/2014/main" id="{2715FED6-920A-4C7A-8F3C-E86341ACE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39" name="Line 40">
                <a:extLst>
                  <a:ext uri="{FF2B5EF4-FFF2-40B4-BE49-F238E27FC236}">
                    <a16:creationId xmlns:a16="http://schemas.microsoft.com/office/drawing/2014/main" id="{19CD9CD2-9B23-4A34-8E93-315C22B88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0" name="Rectangle 73">
                <a:extLst>
                  <a:ext uri="{FF2B5EF4-FFF2-40B4-BE49-F238E27FC236}">
                    <a16:creationId xmlns:a16="http://schemas.microsoft.com/office/drawing/2014/main" id="{7E02C74C-D080-4859-B344-4E7636BDB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1" name="Text Box 41">
                <a:extLst>
                  <a:ext uri="{FF2B5EF4-FFF2-40B4-BE49-F238E27FC236}">
                    <a16:creationId xmlns:a16="http://schemas.microsoft.com/office/drawing/2014/main" id="{4B9E6ED8-04EC-44DF-B920-55A45EC38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create</a:t>
                </a:r>
              </a:p>
              <a:p>
                <a:pPr marL="0" marR="0" lvl="0" indent="0" defTabSz="91440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    entry</a:t>
                </a:r>
              </a:p>
            </p:txBody>
          </p:sp>
        </p:grpSp>
      </p:grpSp>
      <p:grpSp>
        <p:nvGrpSpPr>
          <p:cNvPr id="42" name="Group 88">
            <a:extLst>
              <a:ext uri="{FF2B5EF4-FFF2-40B4-BE49-F238E27FC236}">
                <a16:creationId xmlns:a16="http://schemas.microsoft.com/office/drawing/2014/main" id="{D89BCCF2-8FA7-42A3-BC9E-ABE047FF1219}"/>
              </a:ext>
            </a:extLst>
          </p:cNvPr>
          <p:cNvGrpSpPr>
            <a:grpSpLocks/>
          </p:cNvGrpSpPr>
          <p:nvPr/>
        </p:nvGrpSpPr>
        <p:grpSpPr bwMode="auto">
          <a:xfrm>
            <a:off x="138354" y="2606606"/>
            <a:ext cx="5151555" cy="890270"/>
            <a:chOff x="462" y="1603"/>
            <a:chExt cx="3550" cy="719"/>
          </a:xfrm>
        </p:grpSpPr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728860D6-BE8B-4A32-B690-19C4BDEDB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Text Box 11">
              <a:extLst>
                <a:ext uri="{FF2B5EF4-FFF2-40B4-BE49-F238E27FC236}">
                  <a16:creationId xmlns:a16="http://schemas.microsoft.com/office/drawing/2014/main" id="{80E07E72-30EE-498A-91BA-448D609D9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response 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set-cookie: 1678 </a:t>
              </a:r>
            </a:p>
          </p:txBody>
        </p: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id="{734CAF2D-E311-43DD-AFD6-EEF222BFE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46" name="AutoShape 74">
                <a:extLst>
                  <a:ext uri="{FF2B5EF4-FFF2-40B4-BE49-F238E27FC236}">
                    <a16:creationId xmlns:a16="http://schemas.microsoft.com/office/drawing/2014/main" id="{C184F520-11B9-41F7-BC34-803579905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" name="Text Box 75">
                <a:extLst>
                  <a:ext uri="{FF2B5EF4-FFF2-40B4-BE49-F238E27FC236}">
                    <a16:creationId xmlns:a16="http://schemas.microsoft.com/office/drawing/2014/main" id="{81DBCC47-CA95-47ED-8C60-EC255073C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ebay</a:t>
                </a: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 8734</a:t>
                </a:r>
              </a:p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amazon 1678</a:t>
                </a:r>
              </a:p>
            </p:txBody>
          </p:sp>
        </p:grpSp>
      </p:grpSp>
      <p:grpSp>
        <p:nvGrpSpPr>
          <p:cNvPr id="48" name="Group 93">
            <a:extLst>
              <a:ext uri="{FF2B5EF4-FFF2-40B4-BE49-F238E27FC236}">
                <a16:creationId xmlns:a16="http://schemas.microsoft.com/office/drawing/2014/main" id="{B14514CB-AF00-4F3A-BFC8-6F219E2E6ABE}"/>
              </a:ext>
            </a:extLst>
          </p:cNvPr>
          <p:cNvGrpSpPr>
            <a:grpSpLocks/>
          </p:cNvGrpSpPr>
          <p:nvPr/>
        </p:nvGrpSpPr>
        <p:grpSpPr bwMode="auto">
          <a:xfrm>
            <a:off x="1456977" y="4497874"/>
            <a:ext cx="6781125" cy="2001838"/>
            <a:chOff x="1406" y="2641"/>
            <a:chExt cx="3562" cy="1261"/>
          </a:xfrm>
        </p:grpSpPr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C85EEACD-9A5E-4BFF-AD16-CBFD7C39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Text Box 23">
              <a:extLst>
                <a:ext uri="{FF2B5EF4-FFF2-40B4-BE49-F238E27FC236}">
                  <a16:creationId xmlns:a16="http://schemas.microsoft.com/office/drawing/2014/main" id="{34A51EE4-FC3D-4AB6-82A6-1AA5BF55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cookie: 1678</a:t>
              </a:r>
            </a:p>
          </p:txBody>
        </p:sp>
        <p:sp>
          <p:nvSpPr>
            <p:cNvPr id="51" name="Text Box 29">
              <a:extLst>
                <a:ext uri="{FF2B5EF4-FFF2-40B4-BE49-F238E27FC236}">
                  <a16:creationId xmlns:a16="http://schemas.microsoft.com/office/drawing/2014/main" id="{567EC708-746E-4F01-96D9-E46BB2A78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cookie-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specific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action</a:t>
              </a:r>
            </a:p>
          </p:txBody>
        </p:sp>
        <p:sp>
          <p:nvSpPr>
            <p:cNvPr id="52" name="Line 44">
              <a:extLst>
                <a:ext uri="{FF2B5EF4-FFF2-40B4-BE49-F238E27FC236}">
                  <a16:creationId xmlns:a16="http://schemas.microsoft.com/office/drawing/2014/main" id="{8903D303-A3CA-49A2-90F7-D6F730528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53" name="Text Box 71">
              <a:extLst>
                <a:ext uri="{FF2B5EF4-FFF2-40B4-BE49-F238E27FC236}">
                  <a16:creationId xmlns:a16="http://schemas.microsoft.com/office/drawing/2014/main" id="{1DA193C6-AF01-4E04-838C-C66BC7C38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access</a:t>
              </a:r>
            </a:p>
          </p:txBody>
        </p:sp>
      </p:grpSp>
      <p:grpSp>
        <p:nvGrpSpPr>
          <p:cNvPr id="54" name="Group 77">
            <a:extLst>
              <a:ext uri="{FF2B5EF4-FFF2-40B4-BE49-F238E27FC236}">
                <a16:creationId xmlns:a16="http://schemas.microsoft.com/office/drawing/2014/main" id="{E464BD62-7288-42EC-BF81-8590C7C8C741}"/>
              </a:ext>
            </a:extLst>
          </p:cNvPr>
          <p:cNvGrpSpPr>
            <a:grpSpLocks/>
          </p:cNvGrpSpPr>
          <p:nvPr/>
        </p:nvGrpSpPr>
        <p:grpSpPr bwMode="auto">
          <a:xfrm>
            <a:off x="118438" y="5245586"/>
            <a:ext cx="1389062" cy="633978"/>
            <a:chOff x="702" y="1746"/>
            <a:chExt cx="1004" cy="486"/>
          </a:xfrm>
        </p:grpSpPr>
        <p:sp>
          <p:nvSpPr>
            <p:cNvPr id="55" name="AutoShape 78">
              <a:extLst>
                <a:ext uri="{FF2B5EF4-FFF2-40B4-BE49-F238E27FC236}">
                  <a16:creationId xmlns:a16="http://schemas.microsoft.com/office/drawing/2014/main" id="{6E59AB9C-501B-4674-84D8-21310C4F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30D58918-8E45-425D-B598-BF57DCA26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 8734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7" name="Text Box 80">
            <a:extLst>
              <a:ext uri="{FF2B5EF4-FFF2-40B4-BE49-F238E27FC236}">
                <a16:creationId xmlns:a16="http://schemas.microsoft.com/office/drawing/2014/main" id="{10CFEC63-0CFD-4A0A-BA14-87F2F7088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714" y="271463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backend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database</a:t>
            </a:r>
          </a:p>
        </p:txBody>
      </p:sp>
      <p:sp>
        <p:nvSpPr>
          <p:cNvPr id="58" name="AutoShape 327">
            <a:extLst>
              <a:ext uri="{FF2B5EF4-FFF2-40B4-BE49-F238E27FC236}">
                <a16:creationId xmlns:a16="http://schemas.microsoft.com/office/drawing/2014/main" id="{F794ED70-48C5-4DF3-B85B-C59CF43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589" y="333534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9" name="Group 63">
            <a:extLst>
              <a:ext uri="{FF2B5EF4-FFF2-40B4-BE49-F238E27FC236}">
                <a16:creationId xmlns:a16="http://schemas.microsoft.com/office/drawing/2014/main" id="{242BFB18-F385-4682-8C4C-2C4CE337D5DD}"/>
              </a:ext>
            </a:extLst>
          </p:cNvPr>
          <p:cNvGrpSpPr>
            <a:grpSpLocks/>
          </p:cNvGrpSpPr>
          <p:nvPr/>
        </p:nvGrpSpPr>
        <p:grpSpPr bwMode="auto">
          <a:xfrm>
            <a:off x="5171982" y="1407021"/>
            <a:ext cx="351110" cy="610396"/>
            <a:chOff x="4140" y="429"/>
            <a:chExt cx="1425" cy="2396"/>
          </a:xfrm>
        </p:grpSpPr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62749594-E014-423B-9EA3-75D20D65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Rectangle 65">
              <a:extLst>
                <a:ext uri="{FF2B5EF4-FFF2-40B4-BE49-F238E27FC236}">
                  <a16:creationId xmlns:a16="http://schemas.microsoft.com/office/drawing/2014/main" id="{8AA3B0BB-F8EE-4336-98C7-98FB3BAAB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70751EF5-423D-4DEE-A06E-405100043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EC91C8E2-F701-42F5-BF8A-BCA9CE166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Rectangle 68">
              <a:extLst>
                <a:ext uri="{FF2B5EF4-FFF2-40B4-BE49-F238E27FC236}">
                  <a16:creationId xmlns:a16="http://schemas.microsoft.com/office/drawing/2014/main" id="{6B3CA0EA-FB42-4EC9-9E6B-B6BD6E75D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65" name="Group 69">
              <a:extLst>
                <a:ext uri="{FF2B5EF4-FFF2-40B4-BE49-F238E27FC236}">
                  <a16:creationId xmlns:a16="http://schemas.microsoft.com/office/drawing/2014/main" id="{E299F0DF-F7E2-4459-865B-2F9C702F4E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" name="AutoShape 70">
                <a:extLst>
                  <a:ext uri="{FF2B5EF4-FFF2-40B4-BE49-F238E27FC236}">
                    <a16:creationId xmlns:a16="http://schemas.microsoft.com/office/drawing/2014/main" id="{6709411D-B1F3-4CB6-B974-556D6C6BA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AutoShape 71">
                <a:extLst>
                  <a:ext uri="{FF2B5EF4-FFF2-40B4-BE49-F238E27FC236}">
                    <a16:creationId xmlns:a16="http://schemas.microsoft.com/office/drawing/2014/main" id="{7DDD76C8-1E59-46D3-90CA-6B2E90BCE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6" name="Rectangle 72">
              <a:extLst>
                <a:ext uri="{FF2B5EF4-FFF2-40B4-BE49-F238E27FC236}">
                  <a16:creationId xmlns:a16="http://schemas.microsoft.com/office/drawing/2014/main" id="{5532CBAA-06E9-432A-BE2A-760478AE8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67" name="Group 73">
              <a:extLst>
                <a:ext uri="{FF2B5EF4-FFF2-40B4-BE49-F238E27FC236}">
                  <a16:creationId xmlns:a16="http://schemas.microsoft.com/office/drawing/2014/main" id="{DF7903A3-E338-48AD-8A92-B240D2E405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8" name="AutoShape 74">
                <a:extLst>
                  <a:ext uri="{FF2B5EF4-FFF2-40B4-BE49-F238E27FC236}">
                    <a16:creationId xmlns:a16="http://schemas.microsoft.com/office/drawing/2014/main" id="{B335567E-AB34-4C22-BC27-152F126FF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AutoShape 75">
                <a:extLst>
                  <a:ext uri="{FF2B5EF4-FFF2-40B4-BE49-F238E27FC236}">
                    <a16:creationId xmlns:a16="http://schemas.microsoft.com/office/drawing/2014/main" id="{E9D9CBEB-2FB6-4F96-9F89-DD9983E6C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8" name="Rectangle 76">
              <a:extLst>
                <a:ext uri="{FF2B5EF4-FFF2-40B4-BE49-F238E27FC236}">
                  <a16:creationId xmlns:a16="http://schemas.microsoft.com/office/drawing/2014/main" id="{AE5558DC-95E9-4517-8EC8-A350A518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4068ADAC-4EDA-4136-82DA-E2D2D234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70" name="Group 78">
              <a:extLst>
                <a:ext uri="{FF2B5EF4-FFF2-40B4-BE49-F238E27FC236}">
                  <a16:creationId xmlns:a16="http://schemas.microsoft.com/office/drawing/2014/main" id="{45CC9DD0-1928-468D-9ACA-57F8CF2BF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6" name="AutoShape 79">
                <a:extLst>
                  <a:ext uri="{FF2B5EF4-FFF2-40B4-BE49-F238E27FC236}">
                    <a16:creationId xmlns:a16="http://schemas.microsoft.com/office/drawing/2014/main" id="{B05E7E55-92B7-4270-833E-1B38F3C6F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7" name="AutoShape 80">
                <a:extLst>
                  <a:ext uri="{FF2B5EF4-FFF2-40B4-BE49-F238E27FC236}">
                    <a16:creationId xmlns:a16="http://schemas.microsoft.com/office/drawing/2014/main" id="{A4D1C0D3-A798-4562-A644-227D7DA53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1" name="Freeform 81">
              <a:extLst>
                <a:ext uri="{FF2B5EF4-FFF2-40B4-BE49-F238E27FC236}">
                  <a16:creationId xmlns:a16="http://schemas.microsoft.com/office/drawing/2014/main" id="{3E180DA0-A333-4508-985E-2B197F55C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72" name="Group 82">
              <a:extLst>
                <a:ext uri="{FF2B5EF4-FFF2-40B4-BE49-F238E27FC236}">
                  <a16:creationId xmlns:a16="http://schemas.microsoft.com/office/drawing/2014/main" id="{820FAE83-837D-49A2-9708-78E55098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4" name="AutoShape 83">
                <a:extLst>
                  <a:ext uri="{FF2B5EF4-FFF2-40B4-BE49-F238E27FC236}">
                    <a16:creationId xmlns:a16="http://schemas.microsoft.com/office/drawing/2014/main" id="{3D8BEB79-81EA-432A-AA31-00B247569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5" name="AutoShape 84">
                <a:extLst>
                  <a:ext uri="{FF2B5EF4-FFF2-40B4-BE49-F238E27FC236}">
                    <a16:creationId xmlns:a16="http://schemas.microsoft.com/office/drawing/2014/main" id="{C86A62C7-87CA-457B-8F23-136B2221B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870EF586-03BF-4698-B870-E26B5F164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74" name="Freeform 86">
              <a:extLst>
                <a:ext uri="{FF2B5EF4-FFF2-40B4-BE49-F238E27FC236}">
                  <a16:creationId xmlns:a16="http://schemas.microsoft.com/office/drawing/2014/main" id="{6B8B75F2-2FF4-48B5-9E6B-E8447F53C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9DE4C82B-2FDE-416C-B5C3-E5EF7DEE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76" name="Oval 88">
              <a:extLst>
                <a:ext uri="{FF2B5EF4-FFF2-40B4-BE49-F238E27FC236}">
                  <a16:creationId xmlns:a16="http://schemas.microsoft.com/office/drawing/2014/main" id="{51ADEB36-3CD8-419B-BC2F-B12BD9AB1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B4096AE8-6EF0-46A9-A459-2C146C049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AutoShape 90">
              <a:extLst>
                <a:ext uri="{FF2B5EF4-FFF2-40B4-BE49-F238E27FC236}">
                  <a16:creationId xmlns:a16="http://schemas.microsoft.com/office/drawing/2014/main" id="{94F2B1CF-BC99-4AA6-8BDB-ACCEDBF16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AutoShape 91">
              <a:extLst>
                <a:ext uri="{FF2B5EF4-FFF2-40B4-BE49-F238E27FC236}">
                  <a16:creationId xmlns:a16="http://schemas.microsoft.com/office/drawing/2014/main" id="{2D67F943-A283-463E-8C7A-9B7D8DFC3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Oval 92">
              <a:extLst>
                <a:ext uri="{FF2B5EF4-FFF2-40B4-BE49-F238E27FC236}">
                  <a16:creationId xmlns:a16="http://schemas.microsoft.com/office/drawing/2014/main" id="{F378669C-5A02-4C08-A6BB-0D3CD3AF4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Oval 93">
              <a:extLst>
                <a:ext uri="{FF2B5EF4-FFF2-40B4-BE49-F238E27FC236}">
                  <a16:creationId xmlns:a16="http://schemas.microsoft.com/office/drawing/2014/main" id="{8012452B-6970-41D2-A840-7EF01A6B2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Oval 94">
              <a:extLst>
                <a:ext uri="{FF2B5EF4-FFF2-40B4-BE49-F238E27FC236}">
                  <a16:creationId xmlns:a16="http://schemas.microsoft.com/office/drawing/2014/main" id="{7032A2A0-6932-4732-97D3-894670F68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Rectangle 95">
              <a:extLst>
                <a:ext uri="{FF2B5EF4-FFF2-40B4-BE49-F238E27FC236}">
                  <a16:creationId xmlns:a16="http://schemas.microsoft.com/office/drawing/2014/main" id="{E44233A5-4538-4446-9D18-6BA7012FC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2" name="Group 96">
            <a:extLst>
              <a:ext uri="{FF2B5EF4-FFF2-40B4-BE49-F238E27FC236}">
                <a16:creationId xmlns:a16="http://schemas.microsoft.com/office/drawing/2014/main" id="{D6F96D54-9F8F-48AD-9CF5-291C6767F345}"/>
              </a:ext>
            </a:extLst>
          </p:cNvPr>
          <p:cNvGrpSpPr>
            <a:grpSpLocks/>
          </p:cNvGrpSpPr>
          <p:nvPr/>
        </p:nvGrpSpPr>
        <p:grpSpPr bwMode="auto">
          <a:xfrm>
            <a:off x="1197274" y="1502008"/>
            <a:ext cx="667783" cy="586047"/>
            <a:chOff x="-44" y="1473"/>
            <a:chExt cx="981" cy="1105"/>
          </a:xfrm>
        </p:grpSpPr>
        <p:pic>
          <p:nvPicPr>
            <p:cNvPr id="93" name="Picture 97" descr="desktop_computer_stylized_medium">
              <a:extLst>
                <a:ext uri="{FF2B5EF4-FFF2-40B4-BE49-F238E27FC236}">
                  <a16:creationId xmlns:a16="http://schemas.microsoft.com/office/drawing/2014/main" id="{08965C03-4450-43D0-B678-406672F78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Freeform 98">
              <a:extLst>
                <a:ext uri="{FF2B5EF4-FFF2-40B4-BE49-F238E27FC236}">
                  <a16:creationId xmlns:a16="http://schemas.microsoft.com/office/drawing/2014/main" id="{45FAADF5-A70B-4612-89E6-84AD9AD06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95" name="Line 15">
            <a:extLst>
              <a:ext uri="{FF2B5EF4-FFF2-40B4-BE49-F238E27FC236}">
                <a16:creationId xmlns:a16="http://schemas.microsoft.com/office/drawing/2014/main" id="{79286E38-855F-46BC-AA74-AE985107C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2648" y="212565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6" name="Text Box 37">
            <a:extLst>
              <a:ext uri="{FF2B5EF4-FFF2-40B4-BE49-F238E27FC236}">
                <a16:creationId xmlns:a16="http://schemas.microsoft.com/office/drawing/2014/main" id="{299F7E78-2C57-441D-8E52-F078C6585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458" y="659234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97" name="Line 15">
            <a:extLst>
              <a:ext uri="{FF2B5EF4-FFF2-40B4-BE49-F238E27FC236}">
                <a16:creationId xmlns:a16="http://schemas.microsoft.com/office/drawing/2014/main" id="{765252FD-E9BC-45EF-B7E2-A974A21F86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0103" y="213407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8" name="Text Box 37">
            <a:extLst>
              <a:ext uri="{FF2B5EF4-FFF2-40B4-BE49-F238E27FC236}">
                <a16:creationId xmlns:a16="http://schemas.microsoft.com/office/drawing/2014/main" id="{52B4B5FC-34A2-46F8-944B-880BFB329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913" y="660075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11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Cookies: Comments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DD12DF6-52D6-493C-AC76-4AC87B178888}"/>
              </a:ext>
            </a:extLst>
          </p:cNvPr>
          <p:cNvSpPr txBox="1">
            <a:spLocks noChangeArrowheads="1"/>
          </p:cNvSpPr>
          <p:nvPr/>
        </p:nvSpPr>
        <p:spPr>
          <a:xfrm>
            <a:off x="78206" y="1556443"/>
            <a:ext cx="5179347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What cookies can be used for: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track user’s browsing history 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remembering login details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track visitor count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shopping carts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recommendations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save coupon codes for you</a:t>
            </a:r>
          </a:p>
          <a:p>
            <a:pPr>
              <a:lnSpc>
                <a:spcPct val="75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5238C40-715C-4A5F-8713-FE082D6D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692" y="1740466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cookies and privacy: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cookies permit sites to </a:t>
            </a:r>
            <a:r>
              <a:rPr lang="en-US" altLang="en-US" sz="2400" i="1" dirty="0">
                <a:latin typeface="+mn-lt"/>
              </a:rPr>
              <a:t>learn</a:t>
            </a:r>
            <a:r>
              <a:rPr lang="en-US" altLang="en-US" sz="2400" dirty="0">
                <a:latin typeface="+mn-lt"/>
              </a:rPr>
              <a:t> a lot about you on their site.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6042C8B-DB02-4C02-A70E-B98C3A507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5969" y="1497888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aside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61C6DCF-2F96-4276-B896-AEF8C9078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19" y="4532243"/>
            <a:ext cx="5105834" cy="209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Challenge: How to keep </a:t>
            </a:r>
            <a:r>
              <a:rPr lang="en-US" altLang="ja-JP" sz="2800" i="1" dirty="0">
                <a:solidFill>
                  <a:srgbClr val="CC0000"/>
                </a:solidFill>
                <a:latin typeface="+mn-lt"/>
              </a:rPr>
              <a:t>state: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protocol endpoints: maintain state at sender/receiver over multiple transactions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cookies: HTTP messages carry state</a:t>
            </a:r>
          </a:p>
        </p:txBody>
      </p:sp>
    </p:spTree>
    <p:extLst>
      <p:ext uri="{BB962C8B-B14F-4D97-AF65-F5344CB8AC3E}">
        <p14:creationId xmlns:p14="http://schemas.microsoft.com/office/powerpoint/2010/main" val="1867072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Web Caches (Proxy Servers)</a:t>
            </a:r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2EEC849F-6F58-4FBB-B1CA-5DA53CDF26F3}"/>
              </a:ext>
            </a:extLst>
          </p:cNvPr>
          <p:cNvGrpSpPr>
            <a:grpSpLocks/>
          </p:cNvGrpSpPr>
          <p:nvPr/>
        </p:nvGrpSpPr>
        <p:grpSpPr bwMode="auto">
          <a:xfrm>
            <a:off x="4496422" y="2630616"/>
            <a:ext cx="687387" cy="763588"/>
            <a:chOff x="-44" y="1473"/>
            <a:chExt cx="981" cy="1105"/>
          </a:xfrm>
        </p:grpSpPr>
        <p:pic>
          <p:nvPicPr>
            <p:cNvPr id="9" name="Picture 172" descr="desktop_computer_stylized_medium">
              <a:extLst>
                <a:ext uri="{FF2B5EF4-FFF2-40B4-BE49-F238E27FC236}">
                  <a16:creationId xmlns:a16="http://schemas.microsoft.com/office/drawing/2014/main" id="{732C16CE-2021-4042-851E-4F855AA2E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1ADE4CA3-6602-4348-956A-0A214561B0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08D566CE-386F-463D-87A0-4EC62CA054B8}"/>
              </a:ext>
            </a:extLst>
          </p:cNvPr>
          <p:cNvGrpSpPr>
            <a:grpSpLocks/>
          </p:cNvGrpSpPr>
          <p:nvPr/>
        </p:nvGrpSpPr>
        <p:grpSpPr bwMode="auto">
          <a:xfrm>
            <a:off x="4561509" y="4503866"/>
            <a:ext cx="687388" cy="763588"/>
            <a:chOff x="-44" y="1473"/>
            <a:chExt cx="981" cy="1105"/>
          </a:xfrm>
        </p:grpSpPr>
        <p:pic>
          <p:nvPicPr>
            <p:cNvPr id="14" name="Picture 103" descr="desktop_computer_stylized_medium">
              <a:extLst>
                <a:ext uri="{FF2B5EF4-FFF2-40B4-BE49-F238E27FC236}">
                  <a16:creationId xmlns:a16="http://schemas.microsoft.com/office/drawing/2014/main" id="{BEB59626-82B3-4342-BAB6-1BB141904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Freeform 104">
              <a:extLst>
                <a:ext uri="{FF2B5EF4-FFF2-40B4-BE49-F238E27FC236}">
                  <a16:creationId xmlns:a16="http://schemas.microsoft.com/office/drawing/2014/main" id="{E86A25A1-537F-4803-9DBD-5A97493917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138">
            <a:extLst>
              <a:ext uri="{FF2B5EF4-FFF2-40B4-BE49-F238E27FC236}">
                <a16:creationId xmlns:a16="http://schemas.microsoft.com/office/drawing/2014/main" id="{2083EB22-833A-465F-94F9-25F8E8BD88F8}"/>
              </a:ext>
            </a:extLst>
          </p:cNvPr>
          <p:cNvGrpSpPr>
            <a:grpSpLocks/>
          </p:cNvGrpSpPr>
          <p:nvPr/>
        </p:nvGrpSpPr>
        <p:grpSpPr bwMode="auto">
          <a:xfrm>
            <a:off x="6699872" y="3392616"/>
            <a:ext cx="400050" cy="715963"/>
            <a:chOff x="4140" y="429"/>
            <a:chExt cx="1425" cy="2396"/>
          </a:xfrm>
        </p:grpSpPr>
        <p:sp>
          <p:nvSpPr>
            <p:cNvPr id="17" name="Freeform 139">
              <a:extLst>
                <a:ext uri="{FF2B5EF4-FFF2-40B4-BE49-F238E27FC236}">
                  <a16:creationId xmlns:a16="http://schemas.microsoft.com/office/drawing/2014/main" id="{1557F920-4496-4066-9AD8-EC3816CF9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40">
              <a:extLst>
                <a:ext uri="{FF2B5EF4-FFF2-40B4-BE49-F238E27FC236}">
                  <a16:creationId xmlns:a16="http://schemas.microsoft.com/office/drawing/2014/main" id="{CBC6BCC5-9BCF-442A-A109-15821773C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9" name="Freeform 141">
              <a:extLst>
                <a:ext uri="{FF2B5EF4-FFF2-40B4-BE49-F238E27FC236}">
                  <a16:creationId xmlns:a16="http://schemas.microsoft.com/office/drawing/2014/main" id="{46F672E7-476E-4D31-A0B5-7143DEF78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2">
              <a:extLst>
                <a:ext uri="{FF2B5EF4-FFF2-40B4-BE49-F238E27FC236}">
                  <a16:creationId xmlns:a16="http://schemas.microsoft.com/office/drawing/2014/main" id="{660596CC-7A06-45B6-A23E-727F8CEC1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43">
              <a:extLst>
                <a:ext uri="{FF2B5EF4-FFF2-40B4-BE49-F238E27FC236}">
                  <a16:creationId xmlns:a16="http://schemas.microsoft.com/office/drawing/2014/main" id="{255C26E2-1D08-4AE2-9B10-C276D2175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2" name="Group 144">
              <a:extLst>
                <a:ext uri="{FF2B5EF4-FFF2-40B4-BE49-F238E27FC236}">
                  <a16:creationId xmlns:a16="http://schemas.microsoft.com/office/drawing/2014/main" id="{2EB01E5A-8C3B-491E-8EFF-8458F9B87B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" name="AutoShape 145">
                <a:extLst>
                  <a:ext uri="{FF2B5EF4-FFF2-40B4-BE49-F238E27FC236}">
                    <a16:creationId xmlns:a16="http://schemas.microsoft.com/office/drawing/2014/main" id="{AAC16FF3-9074-4EBC-BD13-56BED9A4C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8" name="AutoShape 146">
                <a:extLst>
                  <a:ext uri="{FF2B5EF4-FFF2-40B4-BE49-F238E27FC236}">
                    <a16:creationId xmlns:a16="http://schemas.microsoft.com/office/drawing/2014/main" id="{DFAFC0BA-2BFF-4D4D-B942-D4EC1C3A4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3" name="Rectangle 147">
              <a:extLst>
                <a:ext uri="{FF2B5EF4-FFF2-40B4-BE49-F238E27FC236}">
                  <a16:creationId xmlns:a16="http://schemas.microsoft.com/office/drawing/2014/main" id="{3903E26B-B903-4135-8825-5847CE90B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4" name="Group 148">
              <a:extLst>
                <a:ext uri="{FF2B5EF4-FFF2-40B4-BE49-F238E27FC236}">
                  <a16:creationId xmlns:a16="http://schemas.microsoft.com/office/drawing/2014/main" id="{482DA253-B2DE-4CE3-90DB-40BFCF4A3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" name="AutoShape 149">
                <a:extLst>
                  <a:ext uri="{FF2B5EF4-FFF2-40B4-BE49-F238E27FC236}">
                    <a16:creationId xmlns:a16="http://schemas.microsoft.com/office/drawing/2014/main" id="{84E9291B-0B39-4A28-BF23-B5E7C475D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6" name="AutoShape 150">
                <a:extLst>
                  <a:ext uri="{FF2B5EF4-FFF2-40B4-BE49-F238E27FC236}">
                    <a16:creationId xmlns:a16="http://schemas.microsoft.com/office/drawing/2014/main" id="{73489E30-E03A-4970-B11C-D37677A3A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5" name="Rectangle 151">
              <a:extLst>
                <a:ext uri="{FF2B5EF4-FFF2-40B4-BE49-F238E27FC236}">
                  <a16:creationId xmlns:a16="http://schemas.microsoft.com/office/drawing/2014/main" id="{598DAB5A-5275-4DC8-9EB4-EF88B680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6" name="Rectangle 152">
              <a:extLst>
                <a:ext uri="{FF2B5EF4-FFF2-40B4-BE49-F238E27FC236}">
                  <a16:creationId xmlns:a16="http://schemas.microsoft.com/office/drawing/2014/main" id="{B5FF3ABA-358A-4CE3-8FF3-15C894A38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7" name="Group 153">
              <a:extLst>
                <a:ext uri="{FF2B5EF4-FFF2-40B4-BE49-F238E27FC236}">
                  <a16:creationId xmlns:a16="http://schemas.microsoft.com/office/drawing/2014/main" id="{169CA83F-D13C-45F4-ACAE-B1B6E3792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" name="AutoShape 154">
                <a:extLst>
                  <a:ext uri="{FF2B5EF4-FFF2-40B4-BE49-F238E27FC236}">
                    <a16:creationId xmlns:a16="http://schemas.microsoft.com/office/drawing/2014/main" id="{BE675E6F-F7DE-4C4F-9928-DE39105F8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4" name="AutoShape 155">
                <a:extLst>
                  <a:ext uri="{FF2B5EF4-FFF2-40B4-BE49-F238E27FC236}">
                    <a16:creationId xmlns:a16="http://schemas.microsoft.com/office/drawing/2014/main" id="{69E318F2-4826-426D-A1DE-CD4A2BD65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8" name="Freeform 156">
              <a:extLst>
                <a:ext uri="{FF2B5EF4-FFF2-40B4-BE49-F238E27FC236}">
                  <a16:creationId xmlns:a16="http://schemas.microsoft.com/office/drawing/2014/main" id="{AA66CAAB-40F5-47C4-A66F-0FA228D80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" name="Group 157">
              <a:extLst>
                <a:ext uri="{FF2B5EF4-FFF2-40B4-BE49-F238E27FC236}">
                  <a16:creationId xmlns:a16="http://schemas.microsoft.com/office/drawing/2014/main" id="{873C0442-9234-418B-B3C4-4B184A0B0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" name="AutoShape 158">
                <a:extLst>
                  <a:ext uri="{FF2B5EF4-FFF2-40B4-BE49-F238E27FC236}">
                    <a16:creationId xmlns:a16="http://schemas.microsoft.com/office/drawing/2014/main" id="{D429C917-AC85-42C8-B475-D885D7EEC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2" name="AutoShape 159">
                <a:extLst>
                  <a:ext uri="{FF2B5EF4-FFF2-40B4-BE49-F238E27FC236}">
                    <a16:creationId xmlns:a16="http://schemas.microsoft.com/office/drawing/2014/main" id="{FF829D08-907C-4873-B276-66CA7B9EE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30" name="Rectangle 160">
              <a:extLst>
                <a:ext uri="{FF2B5EF4-FFF2-40B4-BE49-F238E27FC236}">
                  <a16:creationId xmlns:a16="http://schemas.microsoft.com/office/drawing/2014/main" id="{6E0C5254-2BB6-4CDA-8801-DAB68EA1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1" name="Freeform 161">
              <a:extLst>
                <a:ext uri="{FF2B5EF4-FFF2-40B4-BE49-F238E27FC236}">
                  <a16:creationId xmlns:a16="http://schemas.microsoft.com/office/drawing/2014/main" id="{62B91663-72E7-4227-B419-EB2852E3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62">
              <a:extLst>
                <a:ext uri="{FF2B5EF4-FFF2-40B4-BE49-F238E27FC236}">
                  <a16:creationId xmlns:a16="http://schemas.microsoft.com/office/drawing/2014/main" id="{D2927BC6-2AFF-4110-8E88-39EE3CF1F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163">
              <a:extLst>
                <a:ext uri="{FF2B5EF4-FFF2-40B4-BE49-F238E27FC236}">
                  <a16:creationId xmlns:a16="http://schemas.microsoft.com/office/drawing/2014/main" id="{6B1A3CCF-903D-4D6D-AAEF-4AEC22BDE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4" name="Freeform 164">
              <a:extLst>
                <a:ext uri="{FF2B5EF4-FFF2-40B4-BE49-F238E27FC236}">
                  <a16:creationId xmlns:a16="http://schemas.microsoft.com/office/drawing/2014/main" id="{12F9005B-B97D-4497-8A21-481DA7E61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165">
              <a:extLst>
                <a:ext uri="{FF2B5EF4-FFF2-40B4-BE49-F238E27FC236}">
                  <a16:creationId xmlns:a16="http://schemas.microsoft.com/office/drawing/2014/main" id="{75B6220A-F2A4-49DE-B62F-27A88D5F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6" name="AutoShape 166">
              <a:extLst>
                <a:ext uri="{FF2B5EF4-FFF2-40B4-BE49-F238E27FC236}">
                  <a16:creationId xmlns:a16="http://schemas.microsoft.com/office/drawing/2014/main" id="{5F23D935-370D-4F7D-871D-C593D650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7" name="Oval 167">
              <a:extLst>
                <a:ext uri="{FF2B5EF4-FFF2-40B4-BE49-F238E27FC236}">
                  <a16:creationId xmlns:a16="http://schemas.microsoft.com/office/drawing/2014/main" id="{D620EED3-5B6C-4362-AF06-DAB05C40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8" name="Oval 168">
              <a:extLst>
                <a:ext uri="{FF2B5EF4-FFF2-40B4-BE49-F238E27FC236}">
                  <a16:creationId xmlns:a16="http://schemas.microsoft.com/office/drawing/2014/main" id="{D8DA20F5-7F39-411F-98EA-81352B73E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9" name="Oval 169">
              <a:extLst>
                <a:ext uri="{FF2B5EF4-FFF2-40B4-BE49-F238E27FC236}">
                  <a16:creationId xmlns:a16="http://schemas.microsoft.com/office/drawing/2014/main" id="{28939182-414E-4D60-8AF9-8A3CD3FDA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0" name="Rectangle 170">
              <a:extLst>
                <a:ext uri="{FF2B5EF4-FFF2-40B4-BE49-F238E27FC236}">
                  <a16:creationId xmlns:a16="http://schemas.microsoft.com/office/drawing/2014/main" id="{FD5C8B65-506F-43A0-A962-131550BDC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9" name="Group 105">
            <a:extLst>
              <a:ext uri="{FF2B5EF4-FFF2-40B4-BE49-F238E27FC236}">
                <a16:creationId xmlns:a16="http://schemas.microsoft.com/office/drawing/2014/main" id="{10230235-A1A4-4400-971B-91866143935E}"/>
              </a:ext>
            </a:extLst>
          </p:cNvPr>
          <p:cNvGrpSpPr>
            <a:grpSpLocks/>
          </p:cNvGrpSpPr>
          <p:nvPr/>
        </p:nvGrpSpPr>
        <p:grpSpPr bwMode="auto">
          <a:xfrm>
            <a:off x="8647734" y="2771904"/>
            <a:ext cx="433388" cy="715962"/>
            <a:chOff x="4140" y="429"/>
            <a:chExt cx="1425" cy="2396"/>
          </a:xfrm>
        </p:grpSpPr>
        <p:sp>
          <p:nvSpPr>
            <p:cNvPr id="50" name="Freeform 106">
              <a:extLst>
                <a:ext uri="{FF2B5EF4-FFF2-40B4-BE49-F238E27FC236}">
                  <a16:creationId xmlns:a16="http://schemas.microsoft.com/office/drawing/2014/main" id="{A9F5C3FD-EC0E-4D18-95A0-BF801B30C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107">
              <a:extLst>
                <a:ext uri="{FF2B5EF4-FFF2-40B4-BE49-F238E27FC236}">
                  <a16:creationId xmlns:a16="http://schemas.microsoft.com/office/drawing/2014/main" id="{83980BBA-7AB4-4828-BAA9-8B758343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B6D1253A-0EA4-4F4F-AB95-6F0617121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09">
              <a:extLst>
                <a:ext uri="{FF2B5EF4-FFF2-40B4-BE49-F238E27FC236}">
                  <a16:creationId xmlns:a16="http://schemas.microsoft.com/office/drawing/2014/main" id="{509C9541-CA4D-4C31-BA6E-E65A59A9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110">
              <a:extLst>
                <a:ext uri="{FF2B5EF4-FFF2-40B4-BE49-F238E27FC236}">
                  <a16:creationId xmlns:a16="http://schemas.microsoft.com/office/drawing/2014/main" id="{97405A7C-3DE4-40BB-B392-C2B911408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5" name="Group 111">
              <a:extLst>
                <a:ext uri="{FF2B5EF4-FFF2-40B4-BE49-F238E27FC236}">
                  <a16:creationId xmlns:a16="http://schemas.microsoft.com/office/drawing/2014/main" id="{D4DC7BCF-7D5B-42E4-A54F-6CF9C34E4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0" name="AutoShape 112">
                <a:extLst>
                  <a:ext uri="{FF2B5EF4-FFF2-40B4-BE49-F238E27FC236}">
                    <a16:creationId xmlns:a16="http://schemas.microsoft.com/office/drawing/2014/main" id="{737A8BA9-6EBD-4911-AAEA-92F3BE8D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81" name="AutoShape 113">
                <a:extLst>
                  <a:ext uri="{FF2B5EF4-FFF2-40B4-BE49-F238E27FC236}">
                    <a16:creationId xmlns:a16="http://schemas.microsoft.com/office/drawing/2014/main" id="{7CC7BDCD-AC03-439D-8977-5A5152D13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56" name="Rectangle 114">
              <a:extLst>
                <a:ext uri="{FF2B5EF4-FFF2-40B4-BE49-F238E27FC236}">
                  <a16:creationId xmlns:a16="http://schemas.microsoft.com/office/drawing/2014/main" id="{70CFED8A-6A55-4353-AA08-AB101849C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7" name="Group 115">
              <a:extLst>
                <a:ext uri="{FF2B5EF4-FFF2-40B4-BE49-F238E27FC236}">
                  <a16:creationId xmlns:a16="http://schemas.microsoft.com/office/drawing/2014/main" id="{291CA5D3-1BAC-4174-8116-B11EE25817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8" name="AutoShape 116">
                <a:extLst>
                  <a:ext uri="{FF2B5EF4-FFF2-40B4-BE49-F238E27FC236}">
                    <a16:creationId xmlns:a16="http://schemas.microsoft.com/office/drawing/2014/main" id="{81A07755-83A6-47FF-AB15-98C359D4B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9" name="AutoShape 117">
                <a:extLst>
                  <a:ext uri="{FF2B5EF4-FFF2-40B4-BE49-F238E27FC236}">
                    <a16:creationId xmlns:a16="http://schemas.microsoft.com/office/drawing/2014/main" id="{BB6BAEE0-2FDA-4740-814B-C237D06C2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58" name="Rectangle 118">
              <a:extLst>
                <a:ext uri="{FF2B5EF4-FFF2-40B4-BE49-F238E27FC236}">
                  <a16:creationId xmlns:a16="http://schemas.microsoft.com/office/drawing/2014/main" id="{5AF1A95A-5ECD-4F13-9039-CD6FF0966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9" name="Rectangle 119">
              <a:extLst>
                <a:ext uri="{FF2B5EF4-FFF2-40B4-BE49-F238E27FC236}">
                  <a16:creationId xmlns:a16="http://schemas.microsoft.com/office/drawing/2014/main" id="{B84A6A53-045B-481C-B78D-214C7060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60" name="Group 120">
              <a:extLst>
                <a:ext uri="{FF2B5EF4-FFF2-40B4-BE49-F238E27FC236}">
                  <a16:creationId xmlns:a16="http://schemas.microsoft.com/office/drawing/2014/main" id="{76B3B567-972B-46D5-8A09-2CE192E80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6" name="AutoShape 121">
                <a:extLst>
                  <a:ext uri="{FF2B5EF4-FFF2-40B4-BE49-F238E27FC236}">
                    <a16:creationId xmlns:a16="http://schemas.microsoft.com/office/drawing/2014/main" id="{4968A119-A82F-4142-8408-820EBAC3F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7" name="AutoShape 122">
                <a:extLst>
                  <a:ext uri="{FF2B5EF4-FFF2-40B4-BE49-F238E27FC236}">
                    <a16:creationId xmlns:a16="http://schemas.microsoft.com/office/drawing/2014/main" id="{17497846-AD0F-42EF-BAA4-BA8CF5684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61" name="Freeform 123">
              <a:extLst>
                <a:ext uri="{FF2B5EF4-FFF2-40B4-BE49-F238E27FC236}">
                  <a16:creationId xmlns:a16="http://schemas.microsoft.com/office/drawing/2014/main" id="{056A206D-3A7E-4184-914C-A9B9E20B5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" name="Group 124">
              <a:extLst>
                <a:ext uri="{FF2B5EF4-FFF2-40B4-BE49-F238E27FC236}">
                  <a16:creationId xmlns:a16="http://schemas.microsoft.com/office/drawing/2014/main" id="{DDCD6E67-2A92-44CF-838F-3F49924C5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4" name="AutoShape 125">
                <a:extLst>
                  <a:ext uri="{FF2B5EF4-FFF2-40B4-BE49-F238E27FC236}">
                    <a16:creationId xmlns:a16="http://schemas.microsoft.com/office/drawing/2014/main" id="{FA2EDE75-C6F2-4725-9505-A735A3143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5" name="AutoShape 126">
                <a:extLst>
                  <a:ext uri="{FF2B5EF4-FFF2-40B4-BE49-F238E27FC236}">
                    <a16:creationId xmlns:a16="http://schemas.microsoft.com/office/drawing/2014/main" id="{FC6D4556-2C72-401D-A23B-830C7714B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63" name="Rectangle 127">
              <a:extLst>
                <a:ext uri="{FF2B5EF4-FFF2-40B4-BE49-F238E27FC236}">
                  <a16:creationId xmlns:a16="http://schemas.microsoft.com/office/drawing/2014/main" id="{E025AB3A-1B7C-4B48-B012-A85697403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4" name="Freeform 128">
              <a:extLst>
                <a:ext uri="{FF2B5EF4-FFF2-40B4-BE49-F238E27FC236}">
                  <a16:creationId xmlns:a16="http://schemas.microsoft.com/office/drawing/2014/main" id="{B441BCCB-2890-4D33-A22D-B056C05AD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9">
              <a:extLst>
                <a:ext uri="{FF2B5EF4-FFF2-40B4-BE49-F238E27FC236}">
                  <a16:creationId xmlns:a16="http://schemas.microsoft.com/office/drawing/2014/main" id="{E62766BA-A3E4-4609-9A50-120414653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130">
              <a:extLst>
                <a:ext uri="{FF2B5EF4-FFF2-40B4-BE49-F238E27FC236}">
                  <a16:creationId xmlns:a16="http://schemas.microsoft.com/office/drawing/2014/main" id="{19A2A04F-8E39-4955-A4BE-244CCA24B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7" name="Freeform 131">
              <a:extLst>
                <a:ext uri="{FF2B5EF4-FFF2-40B4-BE49-F238E27FC236}">
                  <a16:creationId xmlns:a16="http://schemas.microsoft.com/office/drawing/2014/main" id="{6EF6162A-CE88-4399-8236-62673BD55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AutoShape 132">
              <a:extLst>
                <a:ext uri="{FF2B5EF4-FFF2-40B4-BE49-F238E27FC236}">
                  <a16:creationId xmlns:a16="http://schemas.microsoft.com/office/drawing/2014/main" id="{16BB6AF8-36B2-4C2E-B8B5-78C35EFB4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9" name="AutoShape 133">
              <a:extLst>
                <a:ext uri="{FF2B5EF4-FFF2-40B4-BE49-F238E27FC236}">
                  <a16:creationId xmlns:a16="http://schemas.microsoft.com/office/drawing/2014/main" id="{FB756F00-81C9-4A3F-A740-6BE149A6D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0" name="Oval 134">
              <a:extLst>
                <a:ext uri="{FF2B5EF4-FFF2-40B4-BE49-F238E27FC236}">
                  <a16:creationId xmlns:a16="http://schemas.microsoft.com/office/drawing/2014/main" id="{D0AF4D14-C8FE-40E7-BA34-8E1412728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1" name="Oval 135">
              <a:extLst>
                <a:ext uri="{FF2B5EF4-FFF2-40B4-BE49-F238E27FC236}">
                  <a16:creationId xmlns:a16="http://schemas.microsoft.com/office/drawing/2014/main" id="{90173A0E-557D-449C-AEBA-FBD863FE4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2" name="Oval 136">
              <a:extLst>
                <a:ext uri="{FF2B5EF4-FFF2-40B4-BE49-F238E27FC236}">
                  <a16:creationId xmlns:a16="http://schemas.microsoft.com/office/drawing/2014/main" id="{5014B70E-6B60-46C5-86C6-CDF2C83DB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3" name="Rectangle 137">
              <a:extLst>
                <a:ext uri="{FF2B5EF4-FFF2-40B4-BE49-F238E27FC236}">
                  <a16:creationId xmlns:a16="http://schemas.microsoft.com/office/drawing/2014/main" id="{EA6D277E-8F63-4515-91F7-0505B776E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sp>
        <p:nvSpPr>
          <p:cNvPr id="82" name="Rectangle 3">
            <a:extLst>
              <a:ext uri="{FF2B5EF4-FFF2-40B4-BE49-F238E27FC236}">
                <a16:creationId xmlns:a16="http://schemas.microsoft.com/office/drawing/2014/main" id="{B1663F8E-4758-436E-AD1F-A9EF7FC60607}"/>
              </a:ext>
            </a:extLst>
          </p:cNvPr>
          <p:cNvSpPr txBox="1">
            <a:spLocks noChangeArrowheads="1"/>
          </p:cNvSpPr>
          <p:nvPr/>
        </p:nvSpPr>
        <p:spPr>
          <a:xfrm>
            <a:off x="225287" y="2211178"/>
            <a:ext cx="3806610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altLang="en-US" sz="2400" dirty="0">
                <a:ea typeface="ＭＳ Ｐゴシック" panose="020B0600070205080204" pitchFamily="34" charset="-128"/>
              </a:rPr>
              <a:t>user configures browser to point to a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Web cache</a:t>
            </a:r>
          </a:p>
          <a:p>
            <a:pPr marL="233363" indent="-233363"/>
            <a:r>
              <a:rPr lang="en-US" altLang="en-US" sz="2400" dirty="0">
                <a:ea typeface="ＭＳ Ｐゴシック" panose="020B0600070205080204" pitchFamily="34" charset="-128"/>
              </a:rPr>
              <a:t>browser sends all HTTP requests to cache</a:t>
            </a:r>
          </a:p>
          <a:p>
            <a:pPr marL="685800" lvl="1" indent="-228600"/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en-US" dirty="0">
                <a:ea typeface="ＭＳ Ｐゴシック" panose="020B0600070205080204" pitchFamily="34" charset="-128"/>
              </a:rPr>
              <a:t> object in cache: cache returns object to client</a:t>
            </a:r>
          </a:p>
          <a:p>
            <a:pPr marL="685800" lvl="1" indent="-228600"/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else</a:t>
            </a:r>
            <a:r>
              <a:rPr lang="en-US" altLang="en-US" dirty="0">
                <a:ea typeface="ＭＳ Ｐゴシック" panose="020B0600070205080204" pitchFamily="34" charset="-128"/>
              </a:rPr>
              <a:t> cache requests object from origin server, caches received object, then returns object to client</a:t>
            </a:r>
          </a:p>
        </p:txBody>
      </p:sp>
      <p:sp>
        <p:nvSpPr>
          <p:cNvPr id="83" name="Rectangle 4">
            <a:extLst>
              <a:ext uri="{FF2B5EF4-FFF2-40B4-BE49-F238E27FC236}">
                <a16:creationId xmlns:a16="http://schemas.microsoft.com/office/drawing/2014/main" id="{6447A9A3-149F-48F5-B1E0-FDEC6DC7F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42" y="1519028"/>
            <a:ext cx="8750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Goal:</a:t>
            </a:r>
            <a:r>
              <a:rPr lang="en-US" altLang="en-US" sz="2400" dirty="0">
                <a:latin typeface="+mn-lt"/>
              </a:rPr>
              <a:t> satisfy client request without involving origin server</a:t>
            </a:r>
          </a:p>
        </p:txBody>
      </p:sp>
      <p:sp>
        <p:nvSpPr>
          <p:cNvPr id="84" name="Text Box 6">
            <a:extLst>
              <a:ext uri="{FF2B5EF4-FFF2-40B4-BE49-F238E27FC236}">
                <a16:creationId xmlns:a16="http://schemas.microsoft.com/office/drawing/2014/main" id="{81BA3B7A-DF5A-4BF7-ABD6-E23266E5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884" y="3303716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+mn-lt"/>
              </a:rPr>
              <a:t>client</a:t>
            </a:r>
            <a:endParaRPr lang="en-US" altLang="en-US" sz="2400">
              <a:latin typeface="+mn-lt"/>
            </a:endParaRPr>
          </a:p>
        </p:txBody>
      </p:sp>
      <p:sp>
        <p:nvSpPr>
          <p:cNvPr id="85" name="Text Box 8">
            <a:extLst>
              <a:ext uri="{FF2B5EF4-FFF2-40B4-BE49-F238E27FC236}">
                <a16:creationId xmlns:a16="http://schemas.microsoft.com/office/drawing/2014/main" id="{C4DE61F2-5A42-44A8-8177-7ED54BF04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2842" y="2709991"/>
            <a:ext cx="836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proxy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sp>
        <p:nvSpPr>
          <p:cNvPr id="86" name="Text Box 21">
            <a:extLst>
              <a:ext uri="{FF2B5EF4-FFF2-40B4-BE49-F238E27FC236}">
                <a16:creationId xmlns:a16="http://schemas.microsoft.com/office/drawing/2014/main" id="{BCA35FB6-910A-4B89-B025-89FBE25EF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122" y="5275391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+mn-lt"/>
              </a:rPr>
              <a:t>client</a:t>
            </a:r>
            <a:endParaRPr lang="en-US" altLang="en-US" sz="2400">
              <a:latin typeface="+mn-lt"/>
            </a:endParaRPr>
          </a:p>
        </p:txBody>
      </p:sp>
      <p:grpSp>
        <p:nvGrpSpPr>
          <p:cNvPr id="87" name="Group 53">
            <a:extLst>
              <a:ext uri="{FF2B5EF4-FFF2-40B4-BE49-F238E27FC236}">
                <a16:creationId xmlns:a16="http://schemas.microsoft.com/office/drawing/2014/main" id="{6A6AA30C-F1F9-4F14-A449-D77E1A854115}"/>
              </a:ext>
            </a:extLst>
          </p:cNvPr>
          <p:cNvGrpSpPr>
            <a:grpSpLocks/>
          </p:cNvGrpSpPr>
          <p:nvPr/>
        </p:nvGrpSpPr>
        <p:grpSpPr bwMode="auto">
          <a:xfrm>
            <a:off x="5139359" y="4030791"/>
            <a:ext cx="1490663" cy="760413"/>
            <a:chOff x="2942" y="2580"/>
            <a:chExt cx="939" cy="479"/>
          </a:xfrm>
        </p:grpSpPr>
        <p:sp>
          <p:nvSpPr>
            <p:cNvPr id="88" name="Line 19">
              <a:extLst>
                <a:ext uri="{FF2B5EF4-FFF2-40B4-BE49-F238E27FC236}">
                  <a16:creationId xmlns:a16="http://schemas.microsoft.com/office/drawing/2014/main" id="{E099A3CC-ABEA-47D5-BF9E-8A1DF6BCF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3">
              <a:extLst>
                <a:ext uri="{FF2B5EF4-FFF2-40B4-BE49-F238E27FC236}">
                  <a16:creationId xmlns:a16="http://schemas.microsoft.com/office/drawing/2014/main" id="{3DE2A2BB-25D6-4C92-B6C1-A517E1038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90" name="Group 54">
            <a:extLst>
              <a:ext uri="{FF2B5EF4-FFF2-40B4-BE49-F238E27FC236}">
                <a16:creationId xmlns:a16="http://schemas.microsoft.com/office/drawing/2014/main" id="{20AA9FC6-6BFC-4674-833B-D89C3A0B0A74}"/>
              </a:ext>
            </a:extLst>
          </p:cNvPr>
          <p:cNvGrpSpPr>
            <a:grpSpLocks/>
          </p:cNvGrpSpPr>
          <p:nvPr/>
        </p:nvGrpSpPr>
        <p:grpSpPr bwMode="auto">
          <a:xfrm>
            <a:off x="5279059" y="4118104"/>
            <a:ext cx="1487488" cy="785812"/>
            <a:chOff x="3030" y="2635"/>
            <a:chExt cx="937" cy="495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70869AB3-1EEC-4742-B497-A34E37E321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Text Box 25">
              <a:extLst>
                <a:ext uri="{FF2B5EF4-FFF2-40B4-BE49-F238E27FC236}">
                  <a16:creationId xmlns:a16="http://schemas.microsoft.com/office/drawing/2014/main" id="{FC845B1A-3AA2-4987-AE7C-E5DE56B6F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93" name="Group 49">
            <a:extLst>
              <a:ext uri="{FF2B5EF4-FFF2-40B4-BE49-F238E27FC236}">
                <a16:creationId xmlns:a16="http://schemas.microsoft.com/office/drawing/2014/main" id="{85F203C8-953D-415F-AC95-BDF7D1A52CEB}"/>
              </a:ext>
            </a:extLst>
          </p:cNvPr>
          <p:cNvGrpSpPr>
            <a:grpSpLocks/>
          </p:cNvGrpSpPr>
          <p:nvPr/>
        </p:nvGrpSpPr>
        <p:grpSpPr bwMode="auto">
          <a:xfrm>
            <a:off x="5234609" y="3059241"/>
            <a:ext cx="3251200" cy="730250"/>
            <a:chOff x="3002" y="1979"/>
            <a:chExt cx="2048" cy="460"/>
          </a:xfrm>
        </p:grpSpPr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97EEB460-71DB-4862-9E0C-35B2CB87E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22">
              <a:extLst>
                <a:ext uri="{FF2B5EF4-FFF2-40B4-BE49-F238E27FC236}">
                  <a16:creationId xmlns:a16="http://schemas.microsoft.com/office/drawing/2014/main" id="{780D9649-3ECC-4AD0-B064-0E6C5F7F1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96" name="Text Box 45">
              <a:extLst>
                <a:ext uri="{FF2B5EF4-FFF2-40B4-BE49-F238E27FC236}">
                  <a16:creationId xmlns:a16="http://schemas.microsoft.com/office/drawing/2014/main" id="{9A74CC37-0312-447F-9F34-FA2045277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97" name="Text Box 47">
            <a:extLst>
              <a:ext uri="{FF2B5EF4-FFF2-40B4-BE49-F238E27FC236}">
                <a16:creationId xmlns:a16="http://schemas.microsoft.com/office/drawing/2014/main" id="{2BF83FBC-8CAC-4821-A2E3-3E87E918F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573" y="5414410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origin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sp>
        <p:nvSpPr>
          <p:cNvPr id="98" name="Text Box 48">
            <a:extLst>
              <a:ext uri="{FF2B5EF4-FFF2-40B4-BE49-F238E27FC236}">
                <a16:creationId xmlns:a16="http://schemas.microsoft.com/office/drawing/2014/main" id="{1BA9F282-B8BA-462F-A815-EF9D18AE1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6035" y="3477660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origin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sp>
        <p:nvSpPr>
          <p:cNvPr id="99" name="Rectangle 55">
            <a:extLst>
              <a:ext uri="{FF2B5EF4-FFF2-40B4-BE49-F238E27FC236}">
                <a16:creationId xmlns:a16="http://schemas.microsoft.com/office/drawing/2014/main" id="{05527B59-C38A-458E-8E74-B9195530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834" y="4284791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pic>
        <p:nvPicPr>
          <p:cNvPr id="100" name="Picture 56">
            <a:extLst>
              <a:ext uri="{FF2B5EF4-FFF2-40B4-BE49-F238E27FC236}">
                <a16:creationId xmlns:a16="http://schemas.microsoft.com/office/drawing/2014/main" id="{407667E1-4554-47B0-B63A-56A1E6DA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97" y="2567116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Group 60">
            <a:extLst>
              <a:ext uri="{FF2B5EF4-FFF2-40B4-BE49-F238E27FC236}">
                <a16:creationId xmlns:a16="http://schemas.microsoft.com/office/drawing/2014/main" id="{F3504A38-9B51-4AA3-8A01-4045F0674A16}"/>
              </a:ext>
            </a:extLst>
          </p:cNvPr>
          <p:cNvGrpSpPr>
            <a:grpSpLocks/>
          </p:cNvGrpSpPr>
          <p:nvPr/>
        </p:nvGrpSpPr>
        <p:grpSpPr bwMode="auto">
          <a:xfrm>
            <a:off x="4461497" y="2606804"/>
            <a:ext cx="4110038" cy="1814512"/>
            <a:chOff x="2515" y="1687"/>
            <a:chExt cx="2589" cy="1143"/>
          </a:xfrm>
        </p:grpSpPr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D0B5058C-B10E-4BE9-A44A-F2740D021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Text Box 24">
              <a:extLst>
                <a:ext uri="{FF2B5EF4-FFF2-40B4-BE49-F238E27FC236}">
                  <a16:creationId xmlns:a16="http://schemas.microsoft.com/office/drawing/2014/main" id="{69F87934-3B11-466B-85CC-84B4B6E89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104" name="Text Box 46">
              <a:extLst>
                <a:ext uri="{FF2B5EF4-FFF2-40B4-BE49-F238E27FC236}">
                  <a16:creationId xmlns:a16="http://schemas.microsoft.com/office/drawing/2014/main" id="{16F42568-4052-436F-B6F4-40222E147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pic>
          <p:nvPicPr>
            <p:cNvPr id="105" name="Picture 57">
              <a:extLst>
                <a:ext uri="{FF2B5EF4-FFF2-40B4-BE49-F238E27FC236}">
                  <a16:creationId xmlns:a16="http://schemas.microsoft.com/office/drawing/2014/main" id="{C95DD6DE-D974-4E34-8AE6-5F41845C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59">
              <a:extLst>
                <a:ext uri="{FF2B5EF4-FFF2-40B4-BE49-F238E27FC236}">
                  <a16:creationId xmlns:a16="http://schemas.microsoft.com/office/drawing/2014/main" id="{B2C54079-9637-49B7-9BD2-4506A64E8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7" name="Picture 61">
            <a:extLst>
              <a:ext uri="{FF2B5EF4-FFF2-40B4-BE49-F238E27FC236}">
                <a16:creationId xmlns:a16="http://schemas.microsoft.com/office/drawing/2014/main" id="{939A4823-D8EB-40C1-9FEA-3D7CDAEC3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2" y="4548316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" name="Group 69">
            <a:extLst>
              <a:ext uri="{FF2B5EF4-FFF2-40B4-BE49-F238E27FC236}">
                <a16:creationId xmlns:a16="http://schemas.microsoft.com/office/drawing/2014/main" id="{3A4A6370-0504-4D8E-A1E2-8CA6DB113B49}"/>
              </a:ext>
            </a:extLst>
          </p:cNvPr>
          <p:cNvGrpSpPr>
            <a:grpSpLocks/>
          </p:cNvGrpSpPr>
          <p:nvPr/>
        </p:nvGrpSpPr>
        <p:grpSpPr bwMode="auto">
          <a:xfrm>
            <a:off x="8581059" y="4699129"/>
            <a:ext cx="433388" cy="715962"/>
            <a:chOff x="4140" y="429"/>
            <a:chExt cx="1425" cy="2396"/>
          </a:xfrm>
        </p:grpSpPr>
        <p:sp>
          <p:nvSpPr>
            <p:cNvPr id="109" name="Freeform 70">
              <a:extLst>
                <a:ext uri="{FF2B5EF4-FFF2-40B4-BE49-F238E27FC236}">
                  <a16:creationId xmlns:a16="http://schemas.microsoft.com/office/drawing/2014/main" id="{325D09E2-2E25-4F59-95C6-27576078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71">
              <a:extLst>
                <a:ext uri="{FF2B5EF4-FFF2-40B4-BE49-F238E27FC236}">
                  <a16:creationId xmlns:a16="http://schemas.microsoft.com/office/drawing/2014/main" id="{FF9E9F14-73CF-4EF4-A763-625BA570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11" name="Freeform 72">
              <a:extLst>
                <a:ext uri="{FF2B5EF4-FFF2-40B4-BE49-F238E27FC236}">
                  <a16:creationId xmlns:a16="http://schemas.microsoft.com/office/drawing/2014/main" id="{E1B9B2C4-DDB3-4839-AAC2-D76871718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73">
              <a:extLst>
                <a:ext uri="{FF2B5EF4-FFF2-40B4-BE49-F238E27FC236}">
                  <a16:creationId xmlns:a16="http://schemas.microsoft.com/office/drawing/2014/main" id="{04D6C051-37A1-4232-87F0-75C9299A9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74">
              <a:extLst>
                <a:ext uri="{FF2B5EF4-FFF2-40B4-BE49-F238E27FC236}">
                  <a16:creationId xmlns:a16="http://schemas.microsoft.com/office/drawing/2014/main" id="{C597D938-0151-4262-8739-5414AA209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14" name="Group 75">
              <a:extLst>
                <a:ext uri="{FF2B5EF4-FFF2-40B4-BE49-F238E27FC236}">
                  <a16:creationId xmlns:a16="http://schemas.microsoft.com/office/drawing/2014/main" id="{671FEEFB-C327-4061-A3B6-8FD00D81A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76">
                <a:extLst>
                  <a:ext uri="{FF2B5EF4-FFF2-40B4-BE49-F238E27FC236}">
                    <a16:creationId xmlns:a16="http://schemas.microsoft.com/office/drawing/2014/main" id="{99B45130-71C7-407B-9B2E-FCD0776F0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40" name="AutoShape 77">
                <a:extLst>
                  <a:ext uri="{FF2B5EF4-FFF2-40B4-BE49-F238E27FC236}">
                    <a16:creationId xmlns:a16="http://schemas.microsoft.com/office/drawing/2014/main" id="{8FB4A11E-3A4C-4422-8015-F2B196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15" name="Rectangle 78">
              <a:extLst>
                <a:ext uri="{FF2B5EF4-FFF2-40B4-BE49-F238E27FC236}">
                  <a16:creationId xmlns:a16="http://schemas.microsoft.com/office/drawing/2014/main" id="{703BF993-F046-4860-B26C-01A7A6A1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16" name="Group 79">
              <a:extLst>
                <a:ext uri="{FF2B5EF4-FFF2-40B4-BE49-F238E27FC236}">
                  <a16:creationId xmlns:a16="http://schemas.microsoft.com/office/drawing/2014/main" id="{E842A1BD-3592-40B5-874B-4F1246851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80">
                <a:extLst>
                  <a:ext uri="{FF2B5EF4-FFF2-40B4-BE49-F238E27FC236}">
                    <a16:creationId xmlns:a16="http://schemas.microsoft.com/office/drawing/2014/main" id="{D00246D5-9989-4EC9-941F-80868DB0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38" name="AutoShape 81">
                <a:extLst>
                  <a:ext uri="{FF2B5EF4-FFF2-40B4-BE49-F238E27FC236}">
                    <a16:creationId xmlns:a16="http://schemas.microsoft.com/office/drawing/2014/main" id="{7FF177D9-6E80-46CC-A2B3-D57F6E155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17" name="Rectangle 82">
              <a:extLst>
                <a:ext uri="{FF2B5EF4-FFF2-40B4-BE49-F238E27FC236}">
                  <a16:creationId xmlns:a16="http://schemas.microsoft.com/office/drawing/2014/main" id="{BE03AAC5-944E-4415-9FC4-4AD5C832E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18" name="Rectangle 83">
              <a:extLst>
                <a:ext uri="{FF2B5EF4-FFF2-40B4-BE49-F238E27FC236}">
                  <a16:creationId xmlns:a16="http://schemas.microsoft.com/office/drawing/2014/main" id="{AE551F64-67C7-40CD-83D1-3D2E0952C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19" name="Group 84">
              <a:extLst>
                <a:ext uri="{FF2B5EF4-FFF2-40B4-BE49-F238E27FC236}">
                  <a16:creationId xmlns:a16="http://schemas.microsoft.com/office/drawing/2014/main" id="{0B6AA2E9-EE35-406E-84BF-AC5E7112E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85">
                <a:extLst>
                  <a:ext uri="{FF2B5EF4-FFF2-40B4-BE49-F238E27FC236}">
                    <a16:creationId xmlns:a16="http://schemas.microsoft.com/office/drawing/2014/main" id="{D1494688-4AA4-463F-BFA6-0240FAA60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36" name="AutoShape 86">
                <a:extLst>
                  <a:ext uri="{FF2B5EF4-FFF2-40B4-BE49-F238E27FC236}">
                    <a16:creationId xmlns:a16="http://schemas.microsoft.com/office/drawing/2014/main" id="{ACC6E744-3CE3-44EF-BF2F-4CC9103BD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32BEB3AC-5739-4F43-A35E-734A8A0AB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88">
              <a:extLst>
                <a:ext uri="{FF2B5EF4-FFF2-40B4-BE49-F238E27FC236}">
                  <a16:creationId xmlns:a16="http://schemas.microsoft.com/office/drawing/2014/main" id="{3CD4C36E-43E5-4FCA-8150-7741B1C26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89">
                <a:extLst>
                  <a:ext uri="{FF2B5EF4-FFF2-40B4-BE49-F238E27FC236}">
                    <a16:creationId xmlns:a16="http://schemas.microsoft.com/office/drawing/2014/main" id="{EA72A25E-A197-4E3C-95DD-13D56D45F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34" name="AutoShape 90">
                <a:extLst>
                  <a:ext uri="{FF2B5EF4-FFF2-40B4-BE49-F238E27FC236}">
                    <a16:creationId xmlns:a16="http://schemas.microsoft.com/office/drawing/2014/main" id="{D4CC1994-9F03-4EE0-8E5A-2AA9F2D2A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22" name="Rectangle 91">
              <a:extLst>
                <a:ext uri="{FF2B5EF4-FFF2-40B4-BE49-F238E27FC236}">
                  <a16:creationId xmlns:a16="http://schemas.microsoft.com/office/drawing/2014/main" id="{91744522-37F6-49FA-AFBD-EA0703EC0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3" name="Freeform 92">
              <a:extLst>
                <a:ext uri="{FF2B5EF4-FFF2-40B4-BE49-F238E27FC236}">
                  <a16:creationId xmlns:a16="http://schemas.microsoft.com/office/drawing/2014/main" id="{B3054177-0DE1-4D77-83E9-CB5F11C9C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93">
              <a:extLst>
                <a:ext uri="{FF2B5EF4-FFF2-40B4-BE49-F238E27FC236}">
                  <a16:creationId xmlns:a16="http://schemas.microsoft.com/office/drawing/2014/main" id="{8B174EFD-56D0-4841-BD02-00657713F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94">
              <a:extLst>
                <a:ext uri="{FF2B5EF4-FFF2-40B4-BE49-F238E27FC236}">
                  <a16:creationId xmlns:a16="http://schemas.microsoft.com/office/drawing/2014/main" id="{5B425CA7-1A74-4EB4-A822-52B1DF9D4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6" name="Freeform 95">
              <a:extLst>
                <a:ext uri="{FF2B5EF4-FFF2-40B4-BE49-F238E27FC236}">
                  <a16:creationId xmlns:a16="http://schemas.microsoft.com/office/drawing/2014/main" id="{4ED2A8FF-8FD5-43B7-9FC0-B0C1A409E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AutoShape 96">
              <a:extLst>
                <a:ext uri="{FF2B5EF4-FFF2-40B4-BE49-F238E27FC236}">
                  <a16:creationId xmlns:a16="http://schemas.microsoft.com/office/drawing/2014/main" id="{94B696C4-D538-43EE-B1C6-22B44A558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8" name="AutoShape 97">
              <a:extLst>
                <a:ext uri="{FF2B5EF4-FFF2-40B4-BE49-F238E27FC236}">
                  <a16:creationId xmlns:a16="http://schemas.microsoft.com/office/drawing/2014/main" id="{3FB1AD29-D2D3-44AF-A1A0-66A4C152D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9" name="Oval 98">
              <a:extLst>
                <a:ext uri="{FF2B5EF4-FFF2-40B4-BE49-F238E27FC236}">
                  <a16:creationId xmlns:a16="http://schemas.microsoft.com/office/drawing/2014/main" id="{6806F2CF-45A5-4DC3-B25A-9E0161F13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0" name="Oval 99">
              <a:extLst>
                <a:ext uri="{FF2B5EF4-FFF2-40B4-BE49-F238E27FC236}">
                  <a16:creationId xmlns:a16="http://schemas.microsoft.com/office/drawing/2014/main" id="{82F2BF32-4A8C-4000-ABDC-5C8A74FA8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1" name="Oval 100">
              <a:extLst>
                <a:ext uri="{FF2B5EF4-FFF2-40B4-BE49-F238E27FC236}">
                  <a16:creationId xmlns:a16="http://schemas.microsoft.com/office/drawing/2014/main" id="{DD4CBB92-5A82-492F-9125-46AF6BD0B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2" name="Rectangle 101">
              <a:extLst>
                <a:ext uri="{FF2B5EF4-FFF2-40B4-BE49-F238E27FC236}">
                  <a16:creationId xmlns:a16="http://schemas.microsoft.com/office/drawing/2014/main" id="{A0131BEF-9047-41BA-B913-300B77F4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6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75937-1E05-4EF9-92FB-48DB1DE61B3F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Web Caches (Proxy Servers)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525F8FE-4960-4B73-A3CA-F4BFE5808770}"/>
              </a:ext>
            </a:extLst>
          </p:cNvPr>
          <p:cNvSpPr txBox="1">
            <a:spLocks noChangeArrowheads="1"/>
          </p:cNvSpPr>
          <p:nvPr/>
        </p:nvSpPr>
        <p:spPr>
          <a:xfrm>
            <a:off x="52414" y="1565300"/>
            <a:ext cx="417516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indent="-277813"/>
            <a:r>
              <a:rPr lang="en-US" altLang="en-US" sz="2400" dirty="0">
                <a:ea typeface="ＭＳ Ｐゴシック" panose="020B0600070205080204" pitchFamily="34" charset="-128"/>
              </a:rPr>
              <a:t>Web cache acts as both client and server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server for original requesting client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client to origin server</a:t>
            </a:r>
          </a:p>
          <a:p>
            <a:pPr marL="407988" indent="-277813"/>
            <a:r>
              <a:rPr lang="en-US" altLang="en-US" sz="2400" dirty="0">
                <a:ea typeface="ＭＳ Ｐゴシック" panose="020B0600070205080204" pitchFamily="34" charset="-128"/>
              </a:rPr>
              <a:t>typically cache is installed by ISP (university, company, residential ISP)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5C88D44-9993-4079-A583-FF4B598F930B}"/>
              </a:ext>
            </a:extLst>
          </p:cNvPr>
          <p:cNvSpPr txBox="1">
            <a:spLocks noChangeArrowheads="1"/>
          </p:cNvSpPr>
          <p:nvPr/>
        </p:nvSpPr>
        <p:spPr>
          <a:xfrm>
            <a:off x="4227582" y="1557902"/>
            <a:ext cx="469113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Why </a:t>
            </a:r>
            <a:r>
              <a:rPr lang="en-US" altLang="en-US" sz="2400" dirty="0">
                <a:ea typeface="ＭＳ Ｐゴシック" panose="020B0600070205080204" pitchFamily="34" charset="-128"/>
              </a:rPr>
              <a:t>Web caching?</a:t>
            </a:r>
          </a:p>
          <a:p>
            <a:pPr marL="407988" indent="-287338"/>
            <a:r>
              <a:rPr lang="en-US" altLang="en-US" sz="2400" dirty="0">
                <a:ea typeface="ＭＳ Ｐゴシック" panose="020B0600070205080204" pitchFamily="34" charset="-128"/>
              </a:rPr>
              <a:t>reduce response time for client request (speed)</a:t>
            </a:r>
          </a:p>
          <a:p>
            <a:pPr marL="750888" lvl="1" indent="-287338"/>
            <a:r>
              <a:rPr lang="en-US" altLang="en-US" sz="2000" dirty="0">
                <a:ea typeface="ＭＳ Ｐゴシック" panose="020B0600070205080204" pitchFamily="34" charset="-128"/>
              </a:rPr>
              <a:t>cache is closer to client</a:t>
            </a:r>
          </a:p>
          <a:p>
            <a:pPr marL="407988" indent="-287338"/>
            <a:r>
              <a:rPr lang="en-US" altLang="en-US" sz="2400" dirty="0">
                <a:ea typeface="ＭＳ Ｐゴシック" panose="020B0600070205080204" pitchFamily="34" charset="-128"/>
              </a:rPr>
              <a:t>reduce traffic on an institution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access link (saves bandwidth)</a:t>
            </a:r>
          </a:p>
          <a:p>
            <a:pPr marL="407988" indent="-287338"/>
            <a:r>
              <a:rPr lang="en-US" altLang="en-US" sz="2400" dirty="0">
                <a:ea typeface="ＭＳ Ｐゴシック" panose="020B0600070205080204" pitchFamily="34" charset="-128"/>
              </a:rPr>
              <a:t>internet is dense with caches </a:t>
            </a:r>
          </a:p>
          <a:p>
            <a:pPr marL="750888" lvl="1" indent="-287338"/>
            <a:r>
              <a:rPr lang="en-US" altLang="en-US" sz="2000" dirty="0">
                <a:ea typeface="ＭＳ Ｐゴシック" panose="020B0600070205080204" pitchFamily="34" charset="-128"/>
              </a:rPr>
              <a:t>enables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poor” content providers to more effectively deliver content</a:t>
            </a:r>
          </a:p>
          <a:p>
            <a:pPr marL="407988" lvl="1" indent="-287338"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privacy – surf the internet anonymously</a:t>
            </a:r>
          </a:p>
          <a:p>
            <a:pPr marL="407988" lvl="1" indent="-287338"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activity logging</a:t>
            </a:r>
          </a:p>
          <a:p>
            <a:pPr marL="750888" lvl="1" indent="-287338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49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76" y="264809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</a:t>
            </a: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D38ECA53-8423-4822-AB57-4C86D6B72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832" y="2752925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Text Box 50">
            <a:extLst>
              <a:ext uri="{FF2B5EF4-FFF2-40B4-BE49-F238E27FC236}">
                <a16:creationId xmlns:a16="http://schemas.microsoft.com/office/drawing/2014/main" id="{A20FE3A9-E90B-4EB1-A6C8-3684C2CFD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1707" y="216713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1" name="Line 51">
            <a:extLst>
              <a:ext uri="{FF2B5EF4-FFF2-40B4-BE49-F238E27FC236}">
                <a16:creationId xmlns:a16="http://schemas.microsoft.com/office/drawing/2014/main" id="{CBBDCB5D-DE68-4F2E-9A38-FD727D63C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2457" y="2371925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Line 52">
            <a:extLst>
              <a:ext uri="{FF2B5EF4-FFF2-40B4-BE49-F238E27FC236}">
                <a16:creationId xmlns:a16="http://schemas.microsoft.com/office/drawing/2014/main" id="{E1486B38-A4ED-44BB-8747-8543B50C5C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1107" y="2410025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53">
            <a:extLst>
              <a:ext uri="{FF2B5EF4-FFF2-40B4-BE49-F238E27FC236}">
                <a16:creationId xmlns:a16="http://schemas.microsoft.com/office/drawing/2014/main" id="{8A54AC79-D225-4355-B3CC-1B01BEC2FA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8307" y="2571950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4">
            <a:extLst>
              <a:ext uri="{FF2B5EF4-FFF2-40B4-BE49-F238E27FC236}">
                <a16:creationId xmlns:a16="http://schemas.microsoft.com/office/drawing/2014/main" id="{BB7233F5-87CE-421D-89E9-63641D4EB4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90232" y="3333950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E66161C5-7941-4282-801B-E6A83DA1E2BC}"/>
              </a:ext>
            </a:extLst>
          </p:cNvPr>
          <p:cNvSpPr>
            <a:spLocks/>
          </p:cNvSpPr>
          <p:nvPr/>
        </p:nvSpPr>
        <p:spPr bwMode="auto">
          <a:xfrm>
            <a:off x="6507444" y="2376106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Text Box 70">
            <a:extLst>
              <a:ext uri="{FF2B5EF4-FFF2-40B4-BE49-F238E27FC236}">
                <a16:creationId xmlns:a16="http://schemas.microsoft.com/office/drawing/2014/main" id="{E10BB368-0A5C-415C-86FD-14DCF8572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407" y="2697363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Freeform 71">
            <a:extLst>
              <a:ext uri="{FF2B5EF4-FFF2-40B4-BE49-F238E27FC236}">
                <a16:creationId xmlns:a16="http://schemas.microsoft.com/office/drawing/2014/main" id="{400C0305-4227-4CAC-BCB9-EEA2B222C177}"/>
              </a:ext>
            </a:extLst>
          </p:cNvPr>
          <p:cNvSpPr>
            <a:spLocks/>
          </p:cNvSpPr>
          <p:nvPr/>
        </p:nvSpPr>
        <p:spPr bwMode="auto">
          <a:xfrm>
            <a:off x="6112157" y="4781750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Line 77">
            <a:extLst>
              <a:ext uri="{FF2B5EF4-FFF2-40B4-BE49-F238E27FC236}">
                <a16:creationId xmlns:a16="http://schemas.microsoft.com/office/drawing/2014/main" id="{177BA8FE-ED09-4610-B17D-4A1ABABB2A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7132" y="5045275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78">
            <a:extLst>
              <a:ext uri="{FF2B5EF4-FFF2-40B4-BE49-F238E27FC236}">
                <a16:creationId xmlns:a16="http://schemas.microsoft.com/office/drawing/2014/main" id="{E27F5C4C-C861-478E-A4BE-B74B209930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6719" y="5092900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9">
            <a:extLst>
              <a:ext uri="{FF2B5EF4-FFF2-40B4-BE49-F238E27FC236}">
                <a16:creationId xmlns:a16="http://schemas.microsoft.com/office/drawing/2014/main" id="{06ACEAA1-7F9F-4495-B755-7457BAB0B5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882" y="5099250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95">
            <a:extLst>
              <a:ext uri="{FF2B5EF4-FFF2-40B4-BE49-F238E27FC236}">
                <a16:creationId xmlns:a16="http://schemas.microsoft.com/office/drawing/2014/main" id="{65DF33B1-6640-47E3-90A7-B6C0243C27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807" y="3810200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Text Box 97">
            <a:extLst>
              <a:ext uri="{FF2B5EF4-FFF2-40B4-BE49-F238E27FC236}">
                <a16:creationId xmlns:a16="http://schemas.microsoft.com/office/drawing/2014/main" id="{FB971310-997B-40AA-947F-4DFB950C9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7" y="4623000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98">
            <a:extLst>
              <a:ext uri="{FF2B5EF4-FFF2-40B4-BE49-F238E27FC236}">
                <a16:creationId xmlns:a16="http://schemas.microsoft.com/office/drawing/2014/main" id="{49F92AE2-FACD-4322-BA41-6641CC9FF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044" y="5004000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9">
            <a:extLst>
              <a:ext uri="{FF2B5EF4-FFF2-40B4-BE49-F238E27FC236}">
                <a16:creationId xmlns:a16="http://schemas.microsoft.com/office/drawing/2014/main" id="{0F941009-0AFF-4D2F-B342-DC930B57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394" y="399911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8" name="Group 139">
            <a:extLst>
              <a:ext uri="{FF2B5EF4-FFF2-40B4-BE49-F238E27FC236}">
                <a16:creationId xmlns:a16="http://schemas.microsoft.com/office/drawing/2014/main" id="{5E292578-98A9-426D-AA07-C2E6E62AC5CA}"/>
              </a:ext>
            </a:extLst>
          </p:cNvPr>
          <p:cNvGrpSpPr>
            <a:grpSpLocks/>
          </p:cNvGrpSpPr>
          <p:nvPr/>
        </p:nvGrpSpPr>
        <p:grpSpPr bwMode="auto">
          <a:xfrm>
            <a:off x="6085169" y="2300488"/>
            <a:ext cx="377825" cy="576262"/>
            <a:chOff x="4140" y="429"/>
            <a:chExt cx="1425" cy="2396"/>
          </a:xfrm>
        </p:grpSpPr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3973C9A3-2E19-48CB-A3AF-E96544F86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Rectangle 141">
              <a:extLst>
                <a:ext uri="{FF2B5EF4-FFF2-40B4-BE49-F238E27FC236}">
                  <a16:creationId xmlns:a16="http://schemas.microsoft.com/office/drawing/2014/main" id="{5BDD7387-A3F8-43FD-BCFE-552BB814B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2">
              <a:extLst>
                <a:ext uri="{FF2B5EF4-FFF2-40B4-BE49-F238E27FC236}">
                  <a16:creationId xmlns:a16="http://schemas.microsoft.com/office/drawing/2014/main" id="{260E0BF9-600A-4593-A1C2-46B962B36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Freeform 143">
              <a:extLst>
                <a:ext uri="{FF2B5EF4-FFF2-40B4-BE49-F238E27FC236}">
                  <a16:creationId xmlns:a16="http://schemas.microsoft.com/office/drawing/2014/main" id="{86F56B67-1623-49F9-BE6D-CACA9B266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Rectangle 144">
              <a:extLst>
                <a:ext uri="{FF2B5EF4-FFF2-40B4-BE49-F238E27FC236}">
                  <a16:creationId xmlns:a16="http://schemas.microsoft.com/office/drawing/2014/main" id="{17783D8F-A69D-464D-9911-AE0C63396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" name="Group 145">
              <a:extLst>
                <a:ext uri="{FF2B5EF4-FFF2-40B4-BE49-F238E27FC236}">
                  <a16:creationId xmlns:a16="http://schemas.microsoft.com/office/drawing/2014/main" id="{0CA66A01-555A-4EE8-B46E-4B85F2BE1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" name="AutoShape 146">
                <a:extLst>
                  <a:ext uri="{FF2B5EF4-FFF2-40B4-BE49-F238E27FC236}">
                    <a16:creationId xmlns:a16="http://schemas.microsoft.com/office/drawing/2014/main" id="{D78752D3-D8BD-42DD-9C0C-D481649A0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AutoShape 147">
                <a:extLst>
                  <a:ext uri="{FF2B5EF4-FFF2-40B4-BE49-F238E27FC236}">
                    <a16:creationId xmlns:a16="http://schemas.microsoft.com/office/drawing/2014/main" id="{89E9A7A9-C7FF-4174-829F-8D2EBFC02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5" name="Rectangle 148">
              <a:extLst>
                <a:ext uri="{FF2B5EF4-FFF2-40B4-BE49-F238E27FC236}">
                  <a16:creationId xmlns:a16="http://schemas.microsoft.com/office/drawing/2014/main" id="{1FF6F311-FC4B-423E-9762-6EB8214B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" name="Group 149">
              <a:extLst>
                <a:ext uri="{FF2B5EF4-FFF2-40B4-BE49-F238E27FC236}">
                  <a16:creationId xmlns:a16="http://schemas.microsoft.com/office/drawing/2014/main" id="{29AB25EF-9043-4F51-BD13-67506D1E7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" name="AutoShape 150">
                <a:extLst>
                  <a:ext uri="{FF2B5EF4-FFF2-40B4-BE49-F238E27FC236}">
                    <a16:creationId xmlns:a16="http://schemas.microsoft.com/office/drawing/2014/main" id="{629E3092-FFE4-42F8-8ECA-2F4430FE2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151">
                <a:extLst>
                  <a:ext uri="{FF2B5EF4-FFF2-40B4-BE49-F238E27FC236}">
                    <a16:creationId xmlns:a16="http://schemas.microsoft.com/office/drawing/2014/main" id="{8EF63FEA-6411-4E74-8803-0F128FDB6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" name="Rectangle 152">
              <a:extLst>
                <a:ext uri="{FF2B5EF4-FFF2-40B4-BE49-F238E27FC236}">
                  <a16:creationId xmlns:a16="http://schemas.microsoft.com/office/drawing/2014/main" id="{1C44008D-FFB2-43AC-9AFF-BC5BA0369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Rectangle 153">
              <a:extLst>
                <a:ext uri="{FF2B5EF4-FFF2-40B4-BE49-F238E27FC236}">
                  <a16:creationId xmlns:a16="http://schemas.microsoft.com/office/drawing/2014/main" id="{CC805104-F663-4BF8-AF35-F1E1E58A7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154">
              <a:extLst>
                <a:ext uri="{FF2B5EF4-FFF2-40B4-BE49-F238E27FC236}">
                  <a16:creationId xmlns:a16="http://schemas.microsoft.com/office/drawing/2014/main" id="{EFA2CAF6-C953-4717-AC49-CBEEA92E1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5" name="AutoShape 155">
                <a:extLst>
                  <a:ext uri="{FF2B5EF4-FFF2-40B4-BE49-F238E27FC236}">
                    <a16:creationId xmlns:a16="http://schemas.microsoft.com/office/drawing/2014/main" id="{4FDDAB28-18B8-4DB4-9C72-654A2E383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156">
                <a:extLst>
                  <a:ext uri="{FF2B5EF4-FFF2-40B4-BE49-F238E27FC236}">
                    <a16:creationId xmlns:a16="http://schemas.microsoft.com/office/drawing/2014/main" id="{8051DAD2-921E-411C-B818-FC10C9C6C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" name="Freeform 157">
              <a:extLst>
                <a:ext uri="{FF2B5EF4-FFF2-40B4-BE49-F238E27FC236}">
                  <a16:creationId xmlns:a16="http://schemas.microsoft.com/office/drawing/2014/main" id="{C1F1639D-2A08-476B-98B2-3F9FE372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" name="Group 158">
              <a:extLst>
                <a:ext uri="{FF2B5EF4-FFF2-40B4-BE49-F238E27FC236}">
                  <a16:creationId xmlns:a16="http://schemas.microsoft.com/office/drawing/2014/main" id="{6D2AE1C9-4164-4A35-A80C-6C918B87C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" name="AutoShape 159">
                <a:extLst>
                  <a:ext uri="{FF2B5EF4-FFF2-40B4-BE49-F238E27FC236}">
                    <a16:creationId xmlns:a16="http://schemas.microsoft.com/office/drawing/2014/main" id="{FF866FAE-5FD8-4EE6-8A3A-4A8841DB6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AutoShape 160">
                <a:extLst>
                  <a:ext uri="{FF2B5EF4-FFF2-40B4-BE49-F238E27FC236}">
                    <a16:creationId xmlns:a16="http://schemas.microsoft.com/office/drawing/2014/main" id="{8A655700-4163-43FF-BED5-08BE2E522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2" name="Rectangle 161">
              <a:extLst>
                <a:ext uri="{FF2B5EF4-FFF2-40B4-BE49-F238E27FC236}">
                  <a16:creationId xmlns:a16="http://schemas.microsoft.com/office/drawing/2014/main" id="{F72BA287-CAB5-4940-80B9-E3E3DF16E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17BBD6BA-924E-4994-AE8B-F1C27BC3B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0DA5AE33-D629-464F-B35F-8F774A7C4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Oval 164">
              <a:extLst>
                <a:ext uri="{FF2B5EF4-FFF2-40B4-BE49-F238E27FC236}">
                  <a16:creationId xmlns:a16="http://schemas.microsoft.com/office/drawing/2014/main" id="{2457C3D7-FE9E-4731-8B39-F8D520B7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0CAA3456-DD3E-4D61-B654-2E97543E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6">
              <a:extLst>
                <a:ext uri="{FF2B5EF4-FFF2-40B4-BE49-F238E27FC236}">
                  <a16:creationId xmlns:a16="http://schemas.microsoft.com/office/drawing/2014/main" id="{28DF7751-3F90-4191-B992-75B731916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AutoShape 167">
              <a:extLst>
                <a:ext uri="{FF2B5EF4-FFF2-40B4-BE49-F238E27FC236}">
                  <a16:creationId xmlns:a16="http://schemas.microsoft.com/office/drawing/2014/main" id="{D32B4B1F-2695-4D1B-8147-ADB6D484C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8">
              <a:extLst>
                <a:ext uri="{FF2B5EF4-FFF2-40B4-BE49-F238E27FC236}">
                  <a16:creationId xmlns:a16="http://schemas.microsoft.com/office/drawing/2014/main" id="{B0A7FDAD-C140-4340-AB17-97EFCCEFF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Oval 169">
              <a:extLst>
                <a:ext uri="{FF2B5EF4-FFF2-40B4-BE49-F238E27FC236}">
                  <a16:creationId xmlns:a16="http://schemas.microsoft.com/office/drawing/2014/main" id="{9B76AEBA-99B1-483F-8942-2F4670689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" name="Oval 170">
              <a:extLst>
                <a:ext uri="{FF2B5EF4-FFF2-40B4-BE49-F238E27FC236}">
                  <a16:creationId xmlns:a16="http://schemas.microsoft.com/office/drawing/2014/main" id="{0300FB92-A3BF-4C85-9E93-E5BF3ABD3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71">
              <a:extLst>
                <a:ext uri="{FF2B5EF4-FFF2-40B4-BE49-F238E27FC236}">
                  <a16:creationId xmlns:a16="http://schemas.microsoft.com/office/drawing/2014/main" id="{62A4ADE3-72BD-471C-AC84-61E29A66F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1" name="Group 172">
            <a:extLst>
              <a:ext uri="{FF2B5EF4-FFF2-40B4-BE49-F238E27FC236}">
                <a16:creationId xmlns:a16="http://schemas.microsoft.com/office/drawing/2014/main" id="{C7DAAECD-DE08-4A76-8761-2AED94852BBC}"/>
              </a:ext>
            </a:extLst>
          </p:cNvPr>
          <p:cNvGrpSpPr>
            <a:grpSpLocks/>
          </p:cNvGrpSpPr>
          <p:nvPr/>
        </p:nvGrpSpPr>
        <p:grpSpPr bwMode="auto">
          <a:xfrm>
            <a:off x="6234394" y="5413575"/>
            <a:ext cx="525463" cy="557213"/>
            <a:chOff x="-44" y="1473"/>
            <a:chExt cx="981" cy="1105"/>
          </a:xfrm>
        </p:grpSpPr>
        <p:pic>
          <p:nvPicPr>
            <p:cNvPr id="62" name="Picture 173" descr="desktop_computer_stylized_medium">
              <a:extLst>
                <a:ext uri="{FF2B5EF4-FFF2-40B4-BE49-F238E27FC236}">
                  <a16:creationId xmlns:a16="http://schemas.microsoft.com/office/drawing/2014/main" id="{37FE36D5-C6A3-4464-9E35-54621A436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74">
              <a:extLst>
                <a:ext uri="{FF2B5EF4-FFF2-40B4-BE49-F238E27FC236}">
                  <a16:creationId xmlns:a16="http://schemas.microsoft.com/office/drawing/2014/main" id="{0592AD2E-B644-472E-8A14-1CFBE64A9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4" name="Group 175">
            <a:extLst>
              <a:ext uri="{FF2B5EF4-FFF2-40B4-BE49-F238E27FC236}">
                <a16:creationId xmlns:a16="http://schemas.microsoft.com/office/drawing/2014/main" id="{6692BBBA-F43B-4087-8B40-362190A2DAB0}"/>
              </a:ext>
            </a:extLst>
          </p:cNvPr>
          <p:cNvGrpSpPr>
            <a:grpSpLocks/>
          </p:cNvGrpSpPr>
          <p:nvPr/>
        </p:nvGrpSpPr>
        <p:grpSpPr bwMode="auto">
          <a:xfrm>
            <a:off x="6999569" y="1822650"/>
            <a:ext cx="377825" cy="576263"/>
            <a:chOff x="4140" y="429"/>
            <a:chExt cx="1425" cy="2396"/>
          </a:xfrm>
        </p:grpSpPr>
        <p:sp>
          <p:nvSpPr>
            <p:cNvPr id="65" name="Freeform 176">
              <a:extLst>
                <a:ext uri="{FF2B5EF4-FFF2-40B4-BE49-F238E27FC236}">
                  <a16:creationId xmlns:a16="http://schemas.microsoft.com/office/drawing/2014/main" id="{5D4A3227-813F-4572-B54C-A17E5B81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77">
              <a:extLst>
                <a:ext uri="{FF2B5EF4-FFF2-40B4-BE49-F238E27FC236}">
                  <a16:creationId xmlns:a16="http://schemas.microsoft.com/office/drawing/2014/main" id="{C39F4AD0-7BD9-44E0-9E53-E8B02A916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8">
              <a:extLst>
                <a:ext uri="{FF2B5EF4-FFF2-40B4-BE49-F238E27FC236}">
                  <a16:creationId xmlns:a16="http://schemas.microsoft.com/office/drawing/2014/main" id="{5077971A-4555-4CC2-A55F-08D3650C3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Freeform 179">
              <a:extLst>
                <a:ext uri="{FF2B5EF4-FFF2-40B4-BE49-F238E27FC236}">
                  <a16:creationId xmlns:a16="http://schemas.microsoft.com/office/drawing/2014/main" id="{5C9E8498-A103-49CF-89B8-19BAAF7FE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180">
              <a:extLst>
                <a:ext uri="{FF2B5EF4-FFF2-40B4-BE49-F238E27FC236}">
                  <a16:creationId xmlns:a16="http://schemas.microsoft.com/office/drawing/2014/main" id="{C86EAC3B-6B83-46EC-A47B-4686A7E0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0" name="Group 181">
              <a:extLst>
                <a:ext uri="{FF2B5EF4-FFF2-40B4-BE49-F238E27FC236}">
                  <a16:creationId xmlns:a16="http://schemas.microsoft.com/office/drawing/2014/main" id="{9ACDF65B-7D51-4BA5-9CA0-558B364B6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" name="AutoShape 182">
                <a:extLst>
                  <a:ext uri="{FF2B5EF4-FFF2-40B4-BE49-F238E27FC236}">
                    <a16:creationId xmlns:a16="http://schemas.microsoft.com/office/drawing/2014/main" id="{8FEFFD9C-993B-46BE-94B2-73940910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6" name="AutoShape 183">
                <a:extLst>
                  <a:ext uri="{FF2B5EF4-FFF2-40B4-BE49-F238E27FC236}">
                    <a16:creationId xmlns:a16="http://schemas.microsoft.com/office/drawing/2014/main" id="{D21F81C4-4688-4FA2-8944-B3ED7000E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1" name="Rectangle 184">
              <a:extLst>
                <a:ext uri="{FF2B5EF4-FFF2-40B4-BE49-F238E27FC236}">
                  <a16:creationId xmlns:a16="http://schemas.microsoft.com/office/drawing/2014/main" id="{7BFC5F7C-2B47-4510-AFED-DA7CAB6B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2" name="Group 185">
              <a:extLst>
                <a:ext uri="{FF2B5EF4-FFF2-40B4-BE49-F238E27FC236}">
                  <a16:creationId xmlns:a16="http://schemas.microsoft.com/office/drawing/2014/main" id="{B51B2918-A2DA-427F-91F1-F3D373047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" name="AutoShape 186">
                <a:extLst>
                  <a:ext uri="{FF2B5EF4-FFF2-40B4-BE49-F238E27FC236}">
                    <a16:creationId xmlns:a16="http://schemas.microsoft.com/office/drawing/2014/main" id="{9F3C093E-7E09-4D2F-981D-EAD187B68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4" name="AutoShape 187">
                <a:extLst>
                  <a:ext uri="{FF2B5EF4-FFF2-40B4-BE49-F238E27FC236}">
                    <a16:creationId xmlns:a16="http://schemas.microsoft.com/office/drawing/2014/main" id="{8694D0A1-18CC-43B7-AD5D-0245C3EB3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3" name="Rectangle 188">
              <a:extLst>
                <a:ext uri="{FF2B5EF4-FFF2-40B4-BE49-F238E27FC236}">
                  <a16:creationId xmlns:a16="http://schemas.microsoft.com/office/drawing/2014/main" id="{93640E1A-BB6E-46EF-B8E0-B2A74F62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4" name="Rectangle 189">
              <a:extLst>
                <a:ext uri="{FF2B5EF4-FFF2-40B4-BE49-F238E27FC236}">
                  <a16:creationId xmlns:a16="http://schemas.microsoft.com/office/drawing/2014/main" id="{5CE009AE-76CE-4514-BC47-487C14A40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5" name="Group 190">
              <a:extLst>
                <a:ext uri="{FF2B5EF4-FFF2-40B4-BE49-F238E27FC236}">
                  <a16:creationId xmlns:a16="http://schemas.microsoft.com/office/drawing/2014/main" id="{7091E8CE-A715-4547-ABF7-E5BA2447DE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" name="AutoShape 191">
                <a:extLst>
                  <a:ext uri="{FF2B5EF4-FFF2-40B4-BE49-F238E27FC236}">
                    <a16:creationId xmlns:a16="http://schemas.microsoft.com/office/drawing/2014/main" id="{C47F3F66-46EC-4E2F-8F47-C13A1E3B4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2" name="AutoShape 192">
                <a:extLst>
                  <a:ext uri="{FF2B5EF4-FFF2-40B4-BE49-F238E27FC236}">
                    <a16:creationId xmlns:a16="http://schemas.microsoft.com/office/drawing/2014/main" id="{7A4DD847-4462-4684-BD8F-744B488E4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6" name="Freeform 193">
              <a:extLst>
                <a:ext uri="{FF2B5EF4-FFF2-40B4-BE49-F238E27FC236}">
                  <a16:creationId xmlns:a16="http://schemas.microsoft.com/office/drawing/2014/main" id="{38FFF3AB-D87D-40CC-A00E-2DFB5D39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7" name="Group 194">
              <a:extLst>
                <a:ext uri="{FF2B5EF4-FFF2-40B4-BE49-F238E27FC236}">
                  <a16:creationId xmlns:a16="http://schemas.microsoft.com/office/drawing/2014/main" id="{560D8204-6A1C-460E-9093-047611C46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" name="AutoShape 195">
                <a:extLst>
                  <a:ext uri="{FF2B5EF4-FFF2-40B4-BE49-F238E27FC236}">
                    <a16:creationId xmlns:a16="http://schemas.microsoft.com/office/drawing/2014/main" id="{594D8809-E24A-4A04-B9E2-EBCB78B6B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0" name="AutoShape 196">
                <a:extLst>
                  <a:ext uri="{FF2B5EF4-FFF2-40B4-BE49-F238E27FC236}">
                    <a16:creationId xmlns:a16="http://schemas.microsoft.com/office/drawing/2014/main" id="{5AF597D5-12B8-4507-9D8F-F0D8770E4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8" name="Rectangle 197">
              <a:extLst>
                <a:ext uri="{FF2B5EF4-FFF2-40B4-BE49-F238E27FC236}">
                  <a16:creationId xmlns:a16="http://schemas.microsoft.com/office/drawing/2014/main" id="{3327541D-D443-44F3-8FEB-8133680B0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8">
              <a:extLst>
                <a:ext uri="{FF2B5EF4-FFF2-40B4-BE49-F238E27FC236}">
                  <a16:creationId xmlns:a16="http://schemas.microsoft.com/office/drawing/2014/main" id="{8926F333-AC37-4562-A3F8-A08DA59EE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Freeform 199">
              <a:extLst>
                <a:ext uri="{FF2B5EF4-FFF2-40B4-BE49-F238E27FC236}">
                  <a16:creationId xmlns:a16="http://schemas.microsoft.com/office/drawing/2014/main" id="{E74619BE-9EF8-4BFF-8AEB-34B9EDB79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Oval 200">
              <a:extLst>
                <a:ext uri="{FF2B5EF4-FFF2-40B4-BE49-F238E27FC236}">
                  <a16:creationId xmlns:a16="http://schemas.microsoft.com/office/drawing/2014/main" id="{1F08388F-B08A-4915-9A7D-6E54DEC0C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Freeform 201">
              <a:extLst>
                <a:ext uri="{FF2B5EF4-FFF2-40B4-BE49-F238E27FC236}">
                  <a16:creationId xmlns:a16="http://schemas.microsoft.com/office/drawing/2014/main" id="{882C35FF-9269-4517-8486-714077AD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2">
              <a:extLst>
                <a:ext uri="{FF2B5EF4-FFF2-40B4-BE49-F238E27FC236}">
                  <a16:creationId xmlns:a16="http://schemas.microsoft.com/office/drawing/2014/main" id="{B3A75705-F81A-423B-B047-64C7FA52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AutoShape 203">
              <a:extLst>
                <a:ext uri="{FF2B5EF4-FFF2-40B4-BE49-F238E27FC236}">
                  <a16:creationId xmlns:a16="http://schemas.microsoft.com/office/drawing/2014/main" id="{797AFD8C-43CD-4D10-95C5-19EDD45E6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4">
              <a:extLst>
                <a:ext uri="{FF2B5EF4-FFF2-40B4-BE49-F238E27FC236}">
                  <a16:creationId xmlns:a16="http://schemas.microsoft.com/office/drawing/2014/main" id="{84958BEB-7185-42E4-94B8-25978ED1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Oval 205">
              <a:extLst>
                <a:ext uri="{FF2B5EF4-FFF2-40B4-BE49-F238E27FC236}">
                  <a16:creationId xmlns:a16="http://schemas.microsoft.com/office/drawing/2014/main" id="{C8F1601A-14A9-4937-817D-2B4181343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206">
              <a:extLst>
                <a:ext uri="{FF2B5EF4-FFF2-40B4-BE49-F238E27FC236}">
                  <a16:creationId xmlns:a16="http://schemas.microsoft.com/office/drawing/2014/main" id="{C8CE37DC-E4FB-49DA-A621-0C046AA29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Rectangle 207">
              <a:extLst>
                <a:ext uri="{FF2B5EF4-FFF2-40B4-BE49-F238E27FC236}">
                  <a16:creationId xmlns:a16="http://schemas.microsoft.com/office/drawing/2014/main" id="{C9EAF482-2B1D-40FB-B963-B6F1E4769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7" name="Group 208">
            <a:extLst>
              <a:ext uri="{FF2B5EF4-FFF2-40B4-BE49-F238E27FC236}">
                <a16:creationId xmlns:a16="http://schemas.microsoft.com/office/drawing/2014/main" id="{96E7A4F7-2722-4656-B81A-DB2F807A9911}"/>
              </a:ext>
            </a:extLst>
          </p:cNvPr>
          <p:cNvGrpSpPr>
            <a:grpSpLocks/>
          </p:cNvGrpSpPr>
          <p:nvPr/>
        </p:nvGrpSpPr>
        <p:grpSpPr bwMode="auto">
          <a:xfrm>
            <a:off x="7752044" y="1854400"/>
            <a:ext cx="377825" cy="576263"/>
            <a:chOff x="4140" y="429"/>
            <a:chExt cx="1425" cy="2396"/>
          </a:xfrm>
        </p:grpSpPr>
        <p:sp>
          <p:nvSpPr>
            <p:cNvPr id="98" name="Freeform 209">
              <a:extLst>
                <a:ext uri="{FF2B5EF4-FFF2-40B4-BE49-F238E27FC236}">
                  <a16:creationId xmlns:a16="http://schemas.microsoft.com/office/drawing/2014/main" id="{0D3622EE-6E2B-436A-826E-D3A7E801E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210">
              <a:extLst>
                <a:ext uri="{FF2B5EF4-FFF2-40B4-BE49-F238E27FC236}">
                  <a16:creationId xmlns:a16="http://schemas.microsoft.com/office/drawing/2014/main" id="{9883D1E7-CAF0-42D4-BAA9-599C12465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1">
              <a:extLst>
                <a:ext uri="{FF2B5EF4-FFF2-40B4-BE49-F238E27FC236}">
                  <a16:creationId xmlns:a16="http://schemas.microsoft.com/office/drawing/2014/main" id="{87FB9A55-3677-4948-8912-31906DEE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Freeform 212">
              <a:extLst>
                <a:ext uri="{FF2B5EF4-FFF2-40B4-BE49-F238E27FC236}">
                  <a16:creationId xmlns:a16="http://schemas.microsoft.com/office/drawing/2014/main" id="{4C7E6AEE-9CBE-4762-892F-804A6B7A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2" name="Rectangle 213">
              <a:extLst>
                <a:ext uri="{FF2B5EF4-FFF2-40B4-BE49-F238E27FC236}">
                  <a16:creationId xmlns:a16="http://schemas.microsoft.com/office/drawing/2014/main" id="{B6C795EB-67EC-4C43-8DE3-DB4719858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3" name="Group 214">
              <a:extLst>
                <a:ext uri="{FF2B5EF4-FFF2-40B4-BE49-F238E27FC236}">
                  <a16:creationId xmlns:a16="http://schemas.microsoft.com/office/drawing/2014/main" id="{31AE5967-42ED-405B-BC47-172A13647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215">
                <a:extLst>
                  <a:ext uri="{FF2B5EF4-FFF2-40B4-BE49-F238E27FC236}">
                    <a16:creationId xmlns:a16="http://schemas.microsoft.com/office/drawing/2014/main" id="{C352463F-04C7-49D7-9543-49C53AF28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9" name="AutoShape 216">
                <a:extLst>
                  <a:ext uri="{FF2B5EF4-FFF2-40B4-BE49-F238E27FC236}">
                    <a16:creationId xmlns:a16="http://schemas.microsoft.com/office/drawing/2014/main" id="{2175F611-CE0E-4F82-BABE-B52170ED2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4" name="Rectangle 217">
              <a:extLst>
                <a:ext uri="{FF2B5EF4-FFF2-40B4-BE49-F238E27FC236}">
                  <a16:creationId xmlns:a16="http://schemas.microsoft.com/office/drawing/2014/main" id="{4F3B3BF4-2168-429B-B48D-E05FDB14C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5" name="Group 218">
              <a:extLst>
                <a:ext uri="{FF2B5EF4-FFF2-40B4-BE49-F238E27FC236}">
                  <a16:creationId xmlns:a16="http://schemas.microsoft.com/office/drawing/2014/main" id="{DCC0DEA3-DD62-4B99-8EE7-E18C3D039C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219">
                <a:extLst>
                  <a:ext uri="{FF2B5EF4-FFF2-40B4-BE49-F238E27FC236}">
                    <a16:creationId xmlns:a16="http://schemas.microsoft.com/office/drawing/2014/main" id="{0C87F78F-4E4B-4B9A-8359-603D63532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7" name="AutoShape 220">
                <a:extLst>
                  <a:ext uri="{FF2B5EF4-FFF2-40B4-BE49-F238E27FC236}">
                    <a16:creationId xmlns:a16="http://schemas.microsoft.com/office/drawing/2014/main" id="{666BB5DA-9149-4819-A92B-94F2AC8B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6" name="Rectangle 221">
              <a:extLst>
                <a:ext uri="{FF2B5EF4-FFF2-40B4-BE49-F238E27FC236}">
                  <a16:creationId xmlns:a16="http://schemas.microsoft.com/office/drawing/2014/main" id="{E46A944B-C3C5-4EEC-A4BC-BD7D7F633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7" name="Rectangle 222">
              <a:extLst>
                <a:ext uri="{FF2B5EF4-FFF2-40B4-BE49-F238E27FC236}">
                  <a16:creationId xmlns:a16="http://schemas.microsoft.com/office/drawing/2014/main" id="{97669660-C757-434A-8694-4CE94A3B1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8" name="Group 223">
              <a:extLst>
                <a:ext uri="{FF2B5EF4-FFF2-40B4-BE49-F238E27FC236}">
                  <a16:creationId xmlns:a16="http://schemas.microsoft.com/office/drawing/2014/main" id="{C396FCB0-1DF5-476E-8C51-F5AD8D3C0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224">
                <a:extLst>
                  <a:ext uri="{FF2B5EF4-FFF2-40B4-BE49-F238E27FC236}">
                    <a16:creationId xmlns:a16="http://schemas.microsoft.com/office/drawing/2014/main" id="{FFCD38BB-0C08-43F7-B794-06EDEA091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5" name="AutoShape 225">
                <a:extLst>
                  <a:ext uri="{FF2B5EF4-FFF2-40B4-BE49-F238E27FC236}">
                    <a16:creationId xmlns:a16="http://schemas.microsoft.com/office/drawing/2014/main" id="{B2177568-EEC3-4667-A4A8-2D88E2A29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9" name="Freeform 226">
              <a:extLst>
                <a:ext uri="{FF2B5EF4-FFF2-40B4-BE49-F238E27FC236}">
                  <a16:creationId xmlns:a16="http://schemas.microsoft.com/office/drawing/2014/main" id="{27B7D77F-BCAE-41FB-B0AD-D8F2BD03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0" name="Group 227">
              <a:extLst>
                <a:ext uri="{FF2B5EF4-FFF2-40B4-BE49-F238E27FC236}">
                  <a16:creationId xmlns:a16="http://schemas.microsoft.com/office/drawing/2014/main" id="{872C7804-61DD-4B8D-BAE3-E432309E92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228">
                <a:extLst>
                  <a:ext uri="{FF2B5EF4-FFF2-40B4-BE49-F238E27FC236}">
                    <a16:creationId xmlns:a16="http://schemas.microsoft.com/office/drawing/2014/main" id="{B4F6F291-5F43-4A72-B885-70921339B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AutoShape 229">
                <a:extLst>
                  <a:ext uri="{FF2B5EF4-FFF2-40B4-BE49-F238E27FC236}">
                    <a16:creationId xmlns:a16="http://schemas.microsoft.com/office/drawing/2014/main" id="{02D3AB48-CEFA-438F-B8C4-29F780E03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1" name="Rectangle 230">
              <a:extLst>
                <a:ext uri="{FF2B5EF4-FFF2-40B4-BE49-F238E27FC236}">
                  <a16:creationId xmlns:a16="http://schemas.microsoft.com/office/drawing/2014/main" id="{731A3E3A-0273-4739-9200-966A00359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1">
              <a:extLst>
                <a:ext uri="{FF2B5EF4-FFF2-40B4-BE49-F238E27FC236}">
                  <a16:creationId xmlns:a16="http://schemas.microsoft.com/office/drawing/2014/main" id="{AD0E84A2-FE1D-4631-AA41-5559402FC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Freeform 232">
              <a:extLst>
                <a:ext uri="{FF2B5EF4-FFF2-40B4-BE49-F238E27FC236}">
                  <a16:creationId xmlns:a16="http://schemas.microsoft.com/office/drawing/2014/main" id="{9D05A6D2-DDFB-4EB6-9120-528D93B42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Oval 233">
              <a:extLst>
                <a:ext uri="{FF2B5EF4-FFF2-40B4-BE49-F238E27FC236}">
                  <a16:creationId xmlns:a16="http://schemas.microsoft.com/office/drawing/2014/main" id="{C182A82E-4D8D-48E2-B347-68B23B594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Freeform 234">
              <a:extLst>
                <a:ext uri="{FF2B5EF4-FFF2-40B4-BE49-F238E27FC236}">
                  <a16:creationId xmlns:a16="http://schemas.microsoft.com/office/drawing/2014/main" id="{4C720444-FA17-4C51-A44E-583A44CD7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5">
              <a:extLst>
                <a:ext uri="{FF2B5EF4-FFF2-40B4-BE49-F238E27FC236}">
                  <a16:creationId xmlns:a16="http://schemas.microsoft.com/office/drawing/2014/main" id="{4E45BFBA-2D99-444B-BF3A-C962C0FA2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AutoShape 236">
              <a:extLst>
                <a:ext uri="{FF2B5EF4-FFF2-40B4-BE49-F238E27FC236}">
                  <a16:creationId xmlns:a16="http://schemas.microsoft.com/office/drawing/2014/main" id="{F03F7FBB-A1D5-4FE8-8EBC-84CAB5961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7">
              <a:extLst>
                <a:ext uri="{FF2B5EF4-FFF2-40B4-BE49-F238E27FC236}">
                  <a16:creationId xmlns:a16="http://schemas.microsoft.com/office/drawing/2014/main" id="{216F036B-1940-4BC7-B633-3DBA7AEBE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9" name="Oval 238">
              <a:extLst>
                <a:ext uri="{FF2B5EF4-FFF2-40B4-BE49-F238E27FC236}">
                  <a16:creationId xmlns:a16="http://schemas.microsoft.com/office/drawing/2014/main" id="{1CB4711E-9524-4866-9BFD-8B740C62C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0" name="Oval 239">
              <a:extLst>
                <a:ext uri="{FF2B5EF4-FFF2-40B4-BE49-F238E27FC236}">
                  <a16:creationId xmlns:a16="http://schemas.microsoft.com/office/drawing/2014/main" id="{0AECE104-047A-488A-9141-A8EDE9142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Rectangle 240">
              <a:extLst>
                <a:ext uri="{FF2B5EF4-FFF2-40B4-BE49-F238E27FC236}">
                  <a16:creationId xmlns:a16="http://schemas.microsoft.com/office/drawing/2014/main" id="{5E83912E-6A9C-4E43-B7B3-E1CFFA4FF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30" name="Group 241">
            <a:extLst>
              <a:ext uri="{FF2B5EF4-FFF2-40B4-BE49-F238E27FC236}">
                <a16:creationId xmlns:a16="http://schemas.microsoft.com/office/drawing/2014/main" id="{9C78A250-63EF-4349-9899-C189CC339382}"/>
              </a:ext>
            </a:extLst>
          </p:cNvPr>
          <p:cNvGrpSpPr>
            <a:grpSpLocks/>
          </p:cNvGrpSpPr>
          <p:nvPr/>
        </p:nvGrpSpPr>
        <p:grpSpPr bwMode="auto">
          <a:xfrm>
            <a:off x="8361644" y="2006800"/>
            <a:ext cx="377825" cy="576263"/>
            <a:chOff x="4140" y="429"/>
            <a:chExt cx="1425" cy="2396"/>
          </a:xfrm>
        </p:grpSpPr>
        <p:sp>
          <p:nvSpPr>
            <p:cNvPr id="131" name="Freeform 242">
              <a:extLst>
                <a:ext uri="{FF2B5EF4-FFF2-40B4-BE49-F238E27FC236}">
                  <a16:creationId xmlns:a16="http://schemas.microsoft.com/office/drawing/2014/main" id="{0C6C74F2-A622-4097-B724-0D29A62C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43">
              <a:extLst>
                <a:ext uri="{FF2B5EF4-FFF2-40B4-BE49-F238E27FC236}">
                  <a16:creationId xmlns:a16="http://schemas.microsoft.com/office/drawing/2014/main" id="{6D4AC504-494E-4E5E-9464-0F52B6294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4">
              <a:extLst>
                <a:ext uri="{FF2B5EF4-FFF2-40B4-BE49-F238E27FC236}">
                  <a16:creationId xmlns:a16="http://schemas.microsoft.com/office/drawing/2014/main" id="{6F5BA35C-3528-40FC-926D-379E4181E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Freeform 245">
              <a:extLst>
                <a:ext uri="{FF2B5EF4-FFF2-40B4-BE49-F238E27FC236}">
                  <a16:creationId xmlns:a16="http://schemas.microsoft.com/office/drawing/2014/main" id="{83CCE038-0799-4291-861E-A7CCFEF07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5" name="Rectangle 246">
              <a:extLst>
                <a:ext uri="{FF2B5EF4-FFF2-40B4-BE49-F238E27FC236}">
                  <a16:creationId xmlns:a16="http://schemas.microsoft.com/office/drawing/2014/main" id="{012687B6-B31A-4B93-8B99-4F0FEE94E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6" name="Group 247">
              <a:extLst>
                <a:ext uri="{FF2B5EF4-FFF2-40B4-BE49-F238E27FC236}">
                  <a16:creationId xmlns:a16="http://schemas.microsoft.com/office/drawing/2014/main" id="{44A37801-BD39-4F19-B045-5B582C23B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1" name="AutoShape 248">
                <a:extLst>
                  <a:ext uri="{FF2B5EF4-FFF2-40B4-BE49-F238E27FC236}">
                    <a16:creationId xmlns:a16="http://schemas.microsoft.com/office/drawing/2014/main" id="{735536DA-1F56-484A-977C-BA0C67311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AutoShape 249">
                <a:extLst>
                  <a:ext uri="{FF2B5EF4-FFF2-40B4-BE49-F238E27FC236}">
                    <a16:creationId xmlns:a16="http://schemas.microsoft.com/office/drawing/2014/main" id="{A96750A5-0B05-4572-9644-A58D63650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7" name="Rectangle 250">
              <a:extLst>
                <a:ext uri="{FF2B5EF4-FFF2-40B4-BE49-F238E27FC236}">
                  <a16:creationId xmlns:a16="http://schemas.microsoft.com/office/drawing/2014/main" id="{96500265-469A-408D-B2C4-3DC424DA6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8" name="Group 251">
              <a:extLst>
                <a:ext uri="{FF2B5EF4-FFF2-40B4-BE49-F238E27FC236}">
                  <a16:creationId xmlns:a16="http://schemas.microsoft.com/office/drawing/2014/main" id="{A972983B-1480-4B8D-8777-06F8AF74EB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9" name="AutoShape 252">
                <a:extLst>
                  <a:ext uri="{FF2B5EF4-FFF2-40B4-BE49-F238E27FC236}">
                    <a16:creationId xmlns:a16="http://schemas.microsoft.com/office/drawing/2014/main" id="{7DE6EA18-B9E5-4518-9D53-F59BE6B5D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0" name="AutoShape 253">
                <a:extLst>
                  <a:ext uri="{FF2B5EF4-FFF2-40B4-BE49-F238E27FC236}">
                    <a16:creationId xmlns:a16="http://schemas.microsoft.com/office/drawing/2014/main" id="{81182AAD-4A4F-4B9D-9DE4-5DE9F5142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9" name="Rectangle 254">
              <a:extLst>
                <a:ext uri="{FF2B5EF4-FFF2-40B4-BE49-F238E27FC236}">
                  <a16:creationId xmlns:a16="http://schemas.microsoft.com/office/drawing/2014/main" id="{05E1BA8D-1BB0-4065-AD9F-AC4EB03DB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0" name="Rectangle 255">
              <a:extLst>
                <a:ext uri="{FF2B5EF4-FFF2-40B4-BE49-F238E27FC236}">
                  <a16:creationId xmlns:a16="http://schemas.microsoft.com/office/drawing/2014/main" id="{C7B07764-C6C3-4DAD-9578-F29D97FF2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1" name="Group 256">
              <a:extLst>
                <a:ext uri="{FF2B5EF4-FFF2-40B4-BE49-F238E27FC236}">
                  <a16:creationId xmlns:a16="http://schemas.microsoft.com/office/drawing/2014/main" id="{D0226FBC-647B-4BBC-A828-0186C0E11C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7" name="AutoShape 257">
                <a:extLst>
                  <a:ext uri="{FF2B5EF4-FFF2-40B4-BE49-F238E27FC236}">
                    <a16:creationId xmlns:a16="http://schemas.microsoft.com/office/drawing/2014/main" id="{EBBB5F61-ABAF-4A0B-B758-9AA06C436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8" name="AutoShape 258">
                <a:extLst>
                  <a:ext uri="{FF2B5EF4-FFF2-40B4-BE49-F238E27FC236}">
                    <a16:creationId xmlns:a16="http://schemas.microsoft.com/office/drawing/2014/main" id="{E8D5610E-D069-4961-85C2-778F4A941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2" name="Freeform 259">
              <a:extLst>
                <a:ext uri="{FF2B5EF4-FFF2-40B4-BE49-F238E27FC236}">
                  <a16:creationId xmlns:a16="http://schemas.microsoft.com/office/drawing/2014/main" id="{C7E60E40-9026-44F6-A25B-C2B09F5C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3" name="Group 260">
              <a:extLst>
                <a:ext uri="{FF2B5EF4-FFF2-40B4-BE49-F238E27FC236}">
                  <a16:creationId xmlns:a16="http://schemas.microsoft.com/office/drawing/2014/main" id="{51460F23-DA92-49A4-B837-5758552002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5" name="AutoShape 261">
                <a:extLst>
                  <a:ext uri="{FF2B5EF4-FFF2-40B4-BE49-F238E27FC236}">
                    <a16:creationId xmlns:a16="http://schemas.microsoft.com/office/drawing/2014/main" id="{8FE88A46-9B0D-4157-A8B5-F409EADA9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6" name="AutoShape 262">
                <a:extLst>
                  <a:ext uri="{FF2B5EF4-FFF2-40B4-BE49-F238E27FC236}">
                    <a16:creationId xmlns:a16="http://schemas.microsoft.com/office/drawing/2014/main" id="{CF1245DB-C7DD-4F2C-A6EC-4A59AAB6A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4" name="Rectangle 263">
              <a:extLst>
                <a:ext uri="{FF2B5EF4-FFF2-40B4-BE49-F238E27FC236}">
                  <a16:creationId xmlns:a16="http://schemas.microsoft.com/office/drawing/2014/main" id="{8EC057FD-25E9-4C40-A62F-851442C85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4">
              <a:extLst>
                <a:ext uri="{FF2B5EF4-FFF2-40B4-BE49-F238E27FC236}">
                  <a16:creationId xmlns:a16="http://schemas.microsoft.com/office/drawing/2014/main" id="{367EDF6A-CB69-4354-A7F5-23377DB07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Freeform 265">
              <a:extLst>
                <a:ext uri="{FF2B5EF4-FFF2-40B4-BE49-F238E27FC236}">
                  <a16:creationId xmlns:a16="http://schemas.microsoft.com/office/drawing/2014/main" id="{010DBB6F-87CA-4AF9-9B93-3E5D7F26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Oval 266">
              <a:extLst>
                <a:ext uri="{FF2B5EF4-FFF2-40B4-BE49-F238E27FC236}">
                  <a16:creationId xmlns:a16="http://schemas.microsoft.com/office/drawing/2014/main" id="{D01AFF6F-13FF-4685-95C9-EE46A6E03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Freeform 267">
              <a:extLst>
                <a:ext uri="{FF2B5EF4-FFF2-40B4-BE49-F238E27FC236}">
                  <a16:creationId xmlns:a16="http://schemas.microsoft.com/office/drawing/2014/main" id="{E229C205-A30B-44EF-9C1A-36B95797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8">
              <a:extLst>
                <a:ext uri="{FF2B5EF4-FFF2-40B4-BE49-F238E27FC236}">
                  <a16:creationId xmlns:a16="http://schemas.microsoft.com/office/drawing/2014/main" id="{10B0C85A-C716-4930-B203-D269D882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AutoShape 269">
              <a:extLst>
                <a:ext uri="{FF2B5EF4-FFF2-40B4-BE49-F238E27FC236}">
                  <a16:creationId xmlns:a16="http://schemas.microsoft.com/office/drawing/2014/main" id="{CB476F6D-F655-4E14-A9B1-056EE1126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0">
              <a:extLst>
                <a:ext uri="{FF2B5EF4-FFF2-40B4-BE49-F238E27FC236}">
                  <a16:creationId xmlns:a16="http://schemas.microsoft.com/office/drawing/2014/main" id="{31C6A622-5A58-4B47-AA1F-82641FD7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2" name="Oval 271">
              <a:extLst>
                <a:ext uri="{FF2B5EF4-FFF2-40B4-BE49-F238E27FC236}">
                  <a16:creationId xmlns:a16="http://schemas.microsoft.com/office/drawing/2014/main" id="{270FCFEB-3C52-4ECA-BE80-78BC469E0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" name="Oval 272">
              <a:extLst>
                <a:ext uri="{FF2B5EF4-FFF2-40B4-BE49-F238E27FC236}">
                  <a16:creationId xmlns:a16="http://schemas.microsoft.com/office/drawing/2014/main" id="{63D26801-9B04-4BD9-9FEA-DD49786F7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4" name="Rectangle 273">
              <a:extLst>
                <a:ext uri="{FF2B5EF4-FFF2-40B4-BE49-F238E27FC236}">
                  <a16:creationId xmlns:a16="http://schemas.microsoft.com/office/drawing/2014/main" id="{9D21BA15-C21E-4405-91AD-1DF2BFF7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3" name="Group 274">
            <a:extLst>
              <a:ext uri="{FF2B5EF4-FFF2-40B4-BE49-F238E27FC236}">
                <a16:creationId xmlns:a16="http://schemas.microsoft.com/office/drawing/2014/main" id="{831BF332-0FFE-4366-9908-326185AB6908}"/>
              </a:ext>
            </a:extLst>
          </p:cNvPr>
          <p:cNvGrpSpPr>
            <a:grpSpLocks/>
          </p:cNvGrpSpPr>
          <p:nvPr/>
        </p:nvGrpSpPr>
        <p:grpSpPr bwMode="auto">
          <a:xfrm>
            <a:off x="8690257" y="2952950"/>
            <a:ext cx="377825" cy="576263"/>
            <a:chOff x="4140" y="429"/>
            <a:chExt cx="1425" cy="2396"/>
          </a:xfrm>
        </p:grpSpPr>
        <p:sp>
          <p:nvSpPr>
            <p:cNvPr id="164" name="Freeform 275">
              <a:extLst>
                <a:ext uri="{FF2B5EF4-FFF2-40B4-BE49-F238E27FC236}">
                  <a16:creationId xmlns:a16="http://schemas.microsoft.com/office/drawing/2014/main" id="{118961E5-9453-463E-865B-14581997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76">
              <a:extLst>
                <a:ext uri="{FF2B5EF4-FFF2-40B4-BE49-F238E27FC236}">
                  <a16:creationId xmlns:a16="http://schemas.microsoft.com/office/drawing/2014/main" id="{07121571-DB3D-4D21-A158-7D972DCEF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7">
              <a:extLst>
                <a:ext uri="{FF2B5EF4-FFF2-40B4-BE49-F238E27FC236}">
                  <a16:creationId xmlns:a16="http://schemas.microsoft.com/office/drawing/2014/main" id="{8D87442C-9BE8-4525-9E83-383F0DB20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Freeform 278">
              <a:extLst>
                <a:ext uri="{FF2B5EF4-FFF2-40B4-BE49-F238E27FC236}">
                  <a16:creationId xmlns:a16="http://schemas.microsoft.com/office/drawing/2014/main" id="{24A2C877-EB97-4A67-8AE7-C5C90FA5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8" name="Rectangle 279">
              <a:extLst>
                <a:ext uri="{FF2B5EF4-FFF2-40B4-BE49-F238E27FC236}">
                  <a16:creationId xmlns:a16="http://schemas.microsoft.com/office/drawing/2014/main" id="{E5F645F0-811A-4641-A1AC-2BF0FDF5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9" name="Group 280">
              <a:extLst>
                <a:ext uri="{FF2B5EF4-FFF2-40B4-BE49-F238E27FC236}">
                  <a16:creationId xmlns:a16="http://schemas.microsoft.com/office/drawing/2014/main" id="{AEB0EB61-44D5-4B80-8D40-2599F523F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281">
                <a:extLst>
                  <a:ext uri="{FF2B5EF4-FFF2-40B4-BE49-F238E27FC236}">
                    <a16:creationId xmlns:a16="http://schemas.microsoft.com/office/drawing/2014/main" id="{BCC2D768-5E89-44E9-932E-E831E0667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5" name="AutoShape 282">
                <a:extLst>
                  <a:ext uri="{FF2B5EF4-FFF2-40B4-BE49-F238E27FC236}">
                    <a16:creationId xmlns:a16="http://schemas.microsoft.com/office/drawing/2014/main" id="{F353C9B7-BB10-4280-BEB6-B3B66D813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0" name="Rectangle 283">
              <a:extLst>
                <a:ext uri="{FF2B5EF4-FFF2-40B4-BE49-F238E27FC236}">
                  <a16:creationId xmlns:a16="http://schemas.microsoft.com/office/drawing/2014/main" id="{C8042696-938E-41BA-8E80-8863D2E2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1" name="Group 284">
              <a:extLst>
                <a:ext uri="{FF2B5EF4-FFF2-40B4-BE49-F238E27FC236}">
                  <a16:creationId xmlns:a16="http://schemas.microsoft.com/office/drawing/2014/main" id="{E7523B72-0ACC-4B46-A14B-1691170F3F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285">
                <a:extLst>
                  <a:ext uri="{FF2B5EF4-FFF2-40B4-BE49-F238E27FC236}">
                    <a16:creationId xmlns:a16="http://schemas.microsoft.com/office/drawing/2014/main" id="{4D28EF06-A5F1-4421-B4FD-695D5A6C0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3" name="AutoShape 286">
                <a:extLst>
                  <a:ext uri="{FF2B5EF4-FFF2-40B4-BE49-F238E27FC236}">
                    <a16:creationId xmlns:a16="http://schemas.microsoft.com/office/drawing/2014/main" id="{455B554E-6A03-4FED-B387-0C7F9E7E6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2" name="Rectangle 287">
              <a:extLst>
                <a:ext uri="{FF2B5EF4-FFF2-40B4-BE49-F238E27FC236}">
                  <a16:creationId xmlns:a16="http://schemas.microsoft.com/office/drawing/2014/main" id="{9CE66DB4-7EB3-4E13-BFF1-E147B0AC4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3" name="Rectangle 288">
              <a:extLst>
                <a:ext uri="{FF2B5EF4-FFF2-40B4-BE49-F238E27FC236}">
                  <a16:creationId xmlns:a16="http://schemas.microsoft.com/office/drawing/2014/main" id="{9D44142C-403F-44CA-8FD9-90F8E5D6B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4" name="Group 289">
              <a:extLst>
                <a:ext uri="{FF2B5EF4-FFF2-40B4-BE49-F238E27FC236}">
                  <a16:creationId xmlns:a16="http://schemas.microsoft.com/office/drawing/2014/main" id="{6BC1D916-03C3-43EA-A498-9D358A28F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290">
                <a:extLst>
                  <a:ext uri="{FF2B5EF4-FFF2-40B4-BE49-F238E27FC236}">
                    <a16:creationId xmlns:a16="http://schemas.microsoft.com/office/drawing/2014/main" id="{3E743BEE-A455-4AB1-9C5C-343816A31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1" name="AutoShape 291">
                <a:extLst>
                  <a:ext uri="{FF2B5EF4-FFF2-40B4-BE49-F238E27FC236}">
                    <a16:creationId xmlns:a16="http://schemas.microsoft.com/office/drawing/2014/main" id="{B0782190-580E-4B85-B91A-4A6D36C1E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5" name="Freeform 292">
              <a:extLst>
                <a:ext uri="{FF2B5EF4-FFF2-40B4-BE49-F238E27FC236}">
                  <a16:creationId xmlns:a16="http://schemas.microsoft.com/office/drawing/2014/main" id="{ACD7BFD1-1C2C-4538-8711-22AE7A63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6" name="Group 293">
              <a:extLst>
                <a:ext uri="{FF2B5EF4-FFF2-40B4-BE49-F238E27FC236}">
                  <a16:creationId xmlns:a16="http://schemas.microsoft.com/office/drawing/2014/main" id="{E63BCE2F-117F-4372-9202-CAA82A2DF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294">
                <a:extLst>
                  <a:ext uri="{FF2B5EF4-FFF2-40B4-BE49-F238E27FC236}">
                    <a16:creationId xmlns:a16="http://schemas.microsoft.com/office/drawing/2014/main" id="{A9E776FA-35E4-43EA-AC2F-A038D05D8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9" name="AutoShape 295">
                <a:extLst>
                  <a:ext uri="{FF2B5EF4-FFF2-40B4-BE49-F238E27FC236}">
                    <a16:creationId xmlns:a16="http://schemas.microsoft.com/office/drawing/2014/main" id="{1BF791EE-626F-4FF4-85B7-E7A2F229E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7" name="Rectangle 296">
              <a:extLst>
                <a:ext uri="{FF2B5EF4-FFF2-40B4-BE49-F238E27FC236}">
                  <a16:creationId xmlns:a16="http://schemas.microsoft.com/office/drawing/2014/main" id="{7E3C9C54-0B63-4F84-8769-3B30BD3A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7">
              <a:extLst>
                <a:ext uri="{FF2B5EF4-FFF2-40B4-BE49-F238E27FC236}">
                  <a16:creationId xmlns:a16="http://schemas.microsoft.com/office/drawing/2014/main" id="{8616D690-C67A-4A9B-8E99-CAECF46AC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Freeform 298">
              <a:extLst>
                <a:ext uri="{FF2B5EF4-FFF2-40B4-BE49-F238E27FC236}">
                  <a16:creationId xmlns:a16="http://schemas.microsoft.com/office/drawing/2014/main" id="{0606B25E-7CFD-41CA-BCC2-E3D12AE8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Oval 299">
              <a:extLst>
                <a:ext uri="{FF2B5EF4-FFF2-40B4-BE49-F238E27FC236}">
                  <a16:creationId xmlns:a16="http://schemas.microsoft.com/office/drawing/2014/main" id="{B7182333-10AE-4DD1-BA89-8C3E95E2F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Freeform 300">
              <a:extLst>
                <a:ext uri="{FF2B5EF4-FFF2-40B4-BE49-F238E27FC236}">
                  <a16:creationId xmlns:a16="http://schemas.microsoft.com/office/drawing/2014/main" id="{2C5B6CAE-0C01-4A83-A94E-E6FD7E603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1">
              <a:extLst>
                <a:ext uri="{FF2B5EF4-FFF2-40B4-BE49-F238E27FC236}">
                  <a16:creationId xmlns:a16="http://schemas.microsoft.com/office/drawing/2014/main" id="{82702A7A-9794-42FD-9C5E-0EA322905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AutoShape 302">
              <a:extLst>
                <a:ext uri="{FF2B5EF4-FFF2-40B4-BE49-F238E27FC236}">
                  <a16:creationId xmlns:a16="http://schemas.microsoft.com/office/drawing/2014/main" id="{ACB5EC1B-04E0-4C74-B4CC-7F7A8F6F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3">
              <a:extLst>
                <a:ext uri="{FF2B5EF4-FFF2-40B4-BE49-F238E27FC236}">
                  <a16:creationId xmlns:a16="http://schemas.microsoft.com/office/drawing/2014/main" id="{D6D07443-CE0A-4D96-B526-9B311E707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5" name="Oval 304">
              <a:extLst>
                <a:ext uri="{FF2B5EF4-FFF2-40B4-BE49-F238E27FC236}">
                  <a16:creationId xmlns:a16="http://schemas.microsoft.com/office/drawing/2014/main" id="{4046F706-194A-44B7-BEE4-3930088B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6" name="Oval 305">
              <a:extLst>
                <a:ext uri="{FF2B5EF4-FFF2-40B4-BE49-F238E27FC236}">
                  <a16:creationId xmlns:a16="http://schemas.microsoft.com/office/drawing/2014/main" id="{74601BA1-87BD-4C91-AF90-8E4F04D2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7" name="Rectangle 306">
              <a:extLst>
                <a:ext uri="{FF2B5EF4-FFF2-40B4-BE49-F238E27FC236}">
                  <a16:creationId xmlns:a16="http://schemas.microsoft.com/office/drawing/2014/main" id="{6A42BAAA-62D4-459C-86B0-345BD7ED8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6" name="Group 340">
            <a:extLst>
              <a:ext uri="{FF2B5EF4-FFF2-40B4-BE49-F238E27FC236}">
                <a16:creationId xmlns:a16="http://schemas.microsoft.com/office/drawing/2014/main" id="{8BFD6608-B127-478F-88EE-8B3D2B73AD73}"/>
              </a:ext>
            </a:extLst>
          </p:cNvPr>
          <p:cNvGrpSpPr>
            <a:grpSpLocks/>
          </p:cNvGrpSpPr>
          <p:nvPr/>
        </p:nvGrpSpPr>
        <p:grpSpPr bwMode="auto">
          <a:xfrm>
            <a:off x="6745569" y="5435800"/>
            <a:ext cx="525463" cy="557213"/>
            <a:chOff x="-44" y="1473"/>
            <a:chExt cx="981" cy="1105"/>
          </a:xfrm>
        </p:grpSpPr>
        <p:pic>
          <p:nvPicPr>
            <p:cNvPr id="197" name="Picture 341" descr="desktop_computer_stylized_medium">
              <a:extLst>
                <a:ext uri="{FF2B5EF4-FFF2-40B4-BE49-F238E27FC236}">
                  <a16:creationId xmlns:a16="http://schemas.microsoft.com/office/drawing/2014/main" id="{2F17854D-C221-4A4A-B192-8287CE94E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Freeform 342">
              <a:extLst>
                <a:ext uri="{FF2B5EF4-FFF2-40B4-BE49-F238E27FC236}">
                  <a16:creationId xmlns:a16="http://schemas.microsoft.com/office/drawing/2014/main" id="{78CC0294-DC0A-4B46-82FA-146F8BE3D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9" name="Group 343">
            <a:extLst>
              <a:ext uri="{FF2B5EF4-FFF2-40B4-BE49-F238E27FC236}">
                <a16:creationId xmlns:a16="http://schemas.microsoft.com/office/drawing/2014/main" id="{8AA8D3AA-12A3-425B-806B-1098AEC60A5A}"/>
              </a:ext>
            </a:extLst>
          </p:cNvPr>
          <p:cNvGrpSpPr>
            <a:grpSpLocks/>
          </p:cNvGrpSpPr>
          <p:nvPr/>
        </p:nvGrpSpPr>
        <p:grpSpPr bwMode="auto">
          <a:xfrm>
            <a:off x="7269444" y="5424688"/>
            <a:ext cx="525463" cy="557212"/>
            <a:chOff x="-44" y="1473"/>
            <a:chExt cx="981" cy="1105"/>
          </a:xfrm>
        </p:grpSpPr>
        <p:pic>
          <p:nvPicPr>
            <p:cNvPr id="200" name="Picture 344" descr="desktop_computer_stylized_medium">
              <a:extLst>
                <a:ext uri="{FF2B5EF4-FFF2-40B4-BE49-F238E27FC236}">
                  <a16:creationId xmlns:a16="http://schemas.microsoft.com/office/drawing/2014/main" id="{12B181FB-EFC2-4C4C-85D2-C9E459F2E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Freeform 345">
              <a:extLst>
                <a:ext uri="{FF2B5EF4-FFF2-40B4-BE49-F238E27FC236}">
                  <a16:creationId xmlns:a16="http://schemas.microsoft.com/office/drawing/2014/main" id="{C2D1F938-3BCC-40CD-915E-DDCD1B5273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1021752-9FE7-4AE2-8FBC-5D2EEC3F937D}"/>
              </a:ext>
            </a:extLst>
          </p:cNvPr>
          <p:cNvGrpSpPr/>
          <p:nvPr/>
        </p:nvGrpSpPr>
        <p:grpSpPr>
          <a:xfrm>
            <a:off x="7316953" y="4702259"/>
            <a:ext cx="889089" cy="466491"/>
            <a:chOff x="7493876" y="2774731"/>
            <a:chExt cx="1481958" cy="894622"/>
          </a:xfrm>
        </p:grpSpPr>
        <p:sp>
          <p:nvSpPr>
            <p:cNvPr id="203" name="Freeform 510">
              <a:extLst>
                <a:ext uri="{FF2B5EF4-FFF2-40B4-BE49-F238E27FC236}">
                  <a16:creationId xmlns:a16="http://schemas.microsoft.com/office/drawing/2014/main" id="{5A8598D2-4896-4A2A-BD38-48BE747E39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9740381-E7C6-4A20-AD59-6E347F0AAE6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576A4C16-C5CF-4CF5-9896-7A9B3C1721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6" name="Freeform 513">
                <a:extLst>
                  <a:ext uri="{FF2B5EF4-FFF2-40B4-BE49-F238E27FC236}">
                    <a16:creationId xmlns:a16="http://schemas.microsoft.com/office/drawing/2014/main" id="{50FF4B32-6410-4FD5-BBEB-CCB8E416336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14">
                <a:extLst>
                  <a:ext uri="{FF2B5EF4-FFF2-40B4-BE49-F238E27FC236}">
                    <a16:creationId xmlns:a16="http://schemas.microsoft.com/office/drawing/2014/main" id="{357EC1E6-194F-40F3-9829-A120F609C48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15">
                <a:extLst>
                  <a:ext uri="{FF2B5EF4-FFF2-40B4-BE49-F238E27FC236}">
                    <a16:creationId xmlns:a16="http://schemas.microsoft.com/office/drawing/2014/main" id="{00603A77-A600-421C-9409-4A907E7419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516">
                <a:extLst>
                  <a:ext uri="{FF2B5EF4-FFF2-40B4-BE49-F238E27FC236}">
                    <a16:creationId xmlns:a16="http://schemas.microsoft.com/office/drawing/2014/main" id="{08ED2283-D478-4032-896A-C4954FD00C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A663146-F40F-4381-9C0C-03F6194AABD5}"/>
              </a:ext>
            </a:extLst>
          </p:cNvPr>
          <p:cNvGrpSpPr/>
          <p:nvPr/>
        </p:nvGrpSpPr>
        <p:grpSpPr>
          <a:xfrm>
            <a:off x="7338290" y="3360706"/>
            <a:ext cx="889089" cy="466491"/>
            <a:chOff x="7493876" y="2774731"/>
            <a:chExt cx="1481958" cy="894622"/>
          </a:xfrm>
        </p:grpSpPr>
        <p:sp>
          <p:nvSpPr>
            <p:cNvPr id="211" name="Freeform 521">
              <a:extLst>
                <a:ext uri="{FF2B5EF4-FFF2-40B4-BE49-F238E27FC236}">
                  <a16:creationId xmlns:a16="http://schemas.microsoft.com/office/drawing/2014/main" id="{7A57DAEF-975D-409C-AE83-4451D322E07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391691C-53C0-46B3-AD1C-A1E7EF047E0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D749E1C-2E6B-421E-A47D-BDA2BD56742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524">
                <a:extLst>
                  <a:ext uri="{FF2B5EF4-FFF2-40B4-BE49-F238E27FC236}">
                    <a16:creationId xmlns:a16="http://schemas.microsoft.com/office/drawing/2014/main" id="{3AFE5D56-3597-49E7-8F8C-CAB13E1EBE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25">
                <a:extLst>
                  <a:ext uri="{FF2B5EF4-FFF2-40B4-BE49-F238E27FC236}">
                    <a16:creationId xmlns:a16="http://schemas.microsoft.com/office/drawing/2014/main" id="{378608F6-3CEB-4B5F-9961-3F8FF691AA9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26">
                <a:extLst>
                  <a:ext uri="{FF2B5EF4-FFF2-40B4-BE49-F238E27FC236}">
                    <a16:creationId xmlns:a16="http://schemas.microsoft.com/office/drawing/2014/main" id="{4894217A-1F6A-4616-9AFC-D8B9ACAF69A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527">
                <a:extLst>
                  <a:ext uri="{FF2B5EF4-FFF2-40B4-BE49-F238E27FC236}">
                    <a16:creationId xmlns:a16="http://schemas.microsoft.com/office/drawing/2014/main" id="{BB143050-BAFB-452C-B1B3-36338524B3E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 4">
            <a:extLst>
              <a:ext uri="{FF2B5EF4-FFF2-40B4-BE49-F238E27FC236}">
                <a16:creationId xmlns:a16="http://schemas.microsoft.com/office/drawing/2014/main" id="{96C20A7C-8734-4A2A-B2B0-9100E19DF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9" y="1428567"/>
            <a:ext cx="5212022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3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 request/second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data rate to browsers: 1.50 Mbps</a:t>
            </a:r>
          </a:p>
        </p:txBody>
      </p:sp>
      <p:sp>
        <p:nvSpPr>
          <p:cNvPr id="432" name="Rectangle 4">
            <a:extLst>
              <a:ext uri="{FF2B5EF4-FFF2-40B4-BE49-F238E27FC236}">
                <a16:creationId xmlns:a16="http://schemas.microsoft.com/office/drawing/2014/main" id="{FBD19DDB-378C-4F77-9376-0C487156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5" y="4413678"/>
            <a:ext cx="6093805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0.0015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  0</a:t>
            </a:r>
            <a:r>
              <a:rPr lang="en-US" sz="23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eaLnBrk="0" fontAlgn="base" hangingPunct="0">
              <a:lnSpc>
                <a:spcPct val="85000"/>
              </a:lnSpc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lang="en-US" sz="2300" dirty="0" err="1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lang="en-US" sz="23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433" name="Oval 137">
            <a:extLst>
              <a:ext uri="{FF2B5EF4-FFF2-40B4-BE49-F238E27FC236}">
                <a16:creationId xmlns:a16="http://schemas.microsoft.com/office/drawing/2014/main" id="{4C3CC85C-CD31-4498-B11D-91A57A77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057" y="5100685"/>
            <a:ext cx="940980" cy="509975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4" name="Text Box 138">
            <a:extLst>
              <a:ext uri="{FF2B5EF4-FFF2-40B4-BE49-F238E27FC236}">
                <a16:creationId xmlns:a16="http://schemas.microsoft.com/office/drawing/2014/main" id="{2B930BB8-CACC-4A99-BF54-9BB5725D8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785" y="4526278"/>
            <a:ext cx="19335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525" marR="0" lvl="0" indent="0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problem:</a:t>
            </a:r>
            <a:r>
              <a:rPr kumimoji="0" lang="en-US" altLang="en-US" sz="2000" b="0" i="1" u="none" strike="noStrike" kern="0" cap="none" spc="0" normalizeH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</a:t>
            </a:r>
            <a:r>
              <a:rPr kumimoji="0" lang="en-US" altLang="en-US" sz="2000" b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large delays at high utilization!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51FCF-2BA9-427F-B9A3-B304F67C994A}"/>
              </a:ext>
            </a:extLst>
          </p:cNvPr>
          <p:cNvSpPr/>
          <p:nvPr/>
        </p:nvSpPr>
        <p:spPr>
          <a:xfrm>
            <a:off x="3395268" y="1291663"/>
            <a:ext cx="7694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Traffic intensity on LAN is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(15 </a:t>
            </a:r>
            <a:r>
              <a:rPr lang="en-I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/sec) * (100 Kbits/</a:t>
            </a:r>
            <a:r>
              <a:rPr lang="en-I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)/(1 Gbps) </a:t>
            </a: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=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0.0015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002FF67-E6B2-460D-BCFD-891DAF98BF14}"/>
              </a:ext>
            </a:extLst>
          </p:cNvPr>
          <p:cNvSpPr/>
          <p:nvPr/>
        </p:nvSpPr>
        <p:spPr>
          <a:xfrm>
            <a:off x="4685674" y="269935"/>
            <a:ext cx="539935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Traffic intensity on access link is</a:t>
            </a:r>
          </a:p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(15 </a:t>
            </a:r>
            <a:r>
              <a:rPr lang="en-I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/sec) * (100 Kbits/</a:t>
            </a:r>
            <a:r>
              <a:rPr lang="en-I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)/(1.54 Mbps) </a:t>
            </a: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=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0.974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 animBg="1"/>
      <p:bldP spid="434" grpId="0"/>
      <p:bldP spid="2" grpId="0"/>
      <p:bldP spid="2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497EB-6D0E-4E98-83C5-768EBFD78DC2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example: buy a faster access link</a:t>
            </a: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C9391C85-A3E3-4D35-BA8E-BAC4E2018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2923" y="2567395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D0D73D82-DC4F-479B-B31E-D1262B05A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1798" y="198160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2" name="Line 51">
            <a:extLst>
              <a:ext uri="{FF2B5EF4-FFF2-40B4-BE49-F238E27FC236}">
                <a16:creationId xmlns:a16="http://schemas.microsoft.com/office/drawing/2014/main" id="{6A9A8CFD-3FE2-47E5-AAE6-CAE769230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548" y="2186395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52">
            <a:extLst>
              <a:ext uri="{FF2B5EF4-FFF2-40B4-BE49-F238E27FC236}">
                <a16:creationId xmlns:a16="http://schemas.microsoft.com/office/drawing/2014/main" id="{082EEA50-1F90-438B-AD78-EE43821B72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1198" y="2224495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3">
            <a:extLst>
              <a:ext uri="{FF2B5EF4-FFF2-40B4-BE49-F238E27FC236}">
                <a16:creationId xmlns:a16="http://schemas.microsoft.com/office/drawing/2014/main" id="{83E468FC-52DB-4027-BFBD-3F2F56B821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58398" y="2386420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54">
            <a:extLst>
              <a:ext uri="{FF2B5EF4-FFF2-40B4-BE49-F238E27FC236}">
                <a16:creationId xmlns:a16="http://schemas.microsoft.com/office/drawing/2014/main" id="{1B2B5D65-FEB1-407E-92B5-B6E46890FA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20323" y="3148420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886FB95E-6EA9-47BE-9A66-51B1CC599467}"/>
              </a:ext>
            </a:extLst>
          </p:cNvPr>
          <p:cNvSpPr>
            <a:spLocks/>
          </p:cNvSpPr>
          <p:nvPr/>
        </p:nvSpPr>
        <p:spPr bwMode="auto">
          <a:xfrm>
            <a:off x="7037535" y="2190576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 Box 70">
            <a:extLst>
              <a:ext uri="{FF2B5EF4-FFF2-40B4-BE49-F238E27FC236}">
                <a16:creationId xmlns:a16="http://schemas.microsoft.com/office/drawing/2014/main" id="{67164F47-64D6-44B0-AEBD-382265D34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98" y="2511833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Freeform 71">
            <a:extLst>
              <a:ext uri="{FF2B5EF4-FFF2-40B4-BE49-F238E27FC236}">
                <a16:creationId xmlns:a16="http://schemas.microsoft.com/office/drawing/2014/main" id="{7D4335D2-7266-4FDF-9049-41BA22BE003F}"/>
              </a:ext>
            </a:extLst>
          </p:cNvPr>
          <p:cNvSpPr>
            <a:spLocks/>
          </p:cNvSpPr>
          <p:nvPr/>
        </p:nvSpPr>
        <p:spPr bwMode="auto">
          <a:xfrm>
            <a:off x="6642248" y="4596220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77">
            <a:extLst>
              <a:ext uri="{FF2B5EF4-FFF2-40B4-BE49-F238E27FC236}">
                <a16:creationId xmlns:a16="http://schemas.microsoft.com/office/drawing/2014/main" id="{C8A474D2-A131-451F-A302-769C8199A5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77223" y="4859745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8">
            <a:extLst>
              <a:ext uri="{FF2B5EF4-FFF2-40B4-BE49-F238E27FC236}">
                <a16:creationId xmlns:a16="http://schemas.microsoft.com/office/drawing/2014/main" id="{096BB4DB-27D1-4D69-A0C6-E2E085B2B5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810" y="4907370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79">
            <a:extLst>
              <a:ext uri="{FF2B5EF4-FFF2-40B4-BE49-F238E27FC236}">
                <a16:creationId xmlns:a16="http://schemas.microsoft.com/office/drawing/2014/main" id="{4A8231BA-5A7A-47AB-B790-C86AC7C456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4973" y="4913720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95">
            <a:extLst>
              <a:ext uri="{FF2B5EF4-FFF2-40B4-BE49-F238E27FC236}">
                <a16:creationId xmlns:a16="http://schemas.microsoft.com/office/drawing/2014/main" id="{9281FDEA-439D-475F-80BD-7F4A52584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6898" y="3624670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97">
            <a:extLst>
              <a:ext uri="{FF2B5EF4-FFF2-40B4-BE49-F238E27FC236}">
                <a16:creationId xmlns:a16="http://schemas.microsoft.com/office/drawing/2014/main" id="{93FE8316-67FF-460B-A56D-85281372D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948" y="4437470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8">
            <a:extLst>
              <a:ext uri="{FF2B5EF4-FFF2-40B4-BE49-F238E27FC236}">
                <a16:creationId xmlns:a16="http://schemas.microsoft.com/office/drawing/2014/main" id="{843CDCA1-FA45-442A-9307-C3CA2122F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3135" y="4818470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99">
            <a:extLst>
              <a:ext uri="{FF2B5EF4-FFF2-40B4-BE49-F238E27FC236}">
                <a16:creationId xmlns:a16="http://schemas.microsoft.com/office/drawing/2014/main" id="{9BCECF89-6E43-47DF-925E-384DF730C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485" y="381358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7" name="Group 139">
            <a:extLst>
              <a:ext uri="{FF2B5EF4-FFF2-40B4-BE49-F238E27FC236}">
                <a16:creationId xmlns:a16="http://schemas.microsoft.com/office/drawing/2014/main" id="{3DFC6983-00C0-4E83-8273-364CFBB79FCF}"/>
              </a:ext>
            </a:extLst>
          </p:cNvPr>
          <p:cNvGrpSpPr>
            <a:grpSpLocks/>
          </p:cNvGrpSpPr>
          <p:nvPr/>
        </p:nvGrpSpPr>
        <p:grpSpPr bwMode="auto">
          <a:xfrm>
            <a:off x="6615260" y="2114958"/>
            <a:ext cx="377825" cy="576262"/>
            <a:chOff x="4140" y="429"/>
            <a:chExt cx="1425" cy="2396"/>
          </a:xfrm>
        </p:grpSpPr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51BAECDD-707D-4112-8B57-F80943574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4A59B13D-19F1-41F5-B4D7-2C5ABBE53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142">
              <a:extLst>
                <a:ext uri="{FF2B5EF4-FFF2-40B4-BE49-F238E27FC236}">
                  <a16:creationId xmlns:a16="http://schemas.microsoft.com/office/drawing/2014/main" id="{4B7F7E5A-1B78-4E49-BD40-01D14828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D0A27F2C-36E1-42DB-8310-81A66BCB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144">
              <a:extLst>
                <a:ext uri="{FF2B5EF4-FFF2-40B4-BE49-F238E27FC236}">
                  <a16:creationId xmlns:a16="http://schemas.microsoft.com/office/drawing/2014/main" id="{8AF95B33-EF06-4618-9A27-D7034877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" name="Group 145">
              <a:extLst>
                <a:ext uri="{FF2B5EF4-FFF2-40B4-BE49-F238E27FC236}">
                  <a16:creationId xmlns:a16="http://schemas.microsoft.com/office/drawing/2014/main" id="{ACA1A1B3-8DAF-4862-A2B9-B3E8E7A38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146">
                <a:extLst>
                  <a:ext uri="{FF2B5EF4-FFF2-40B4-BE49-F238E27FC236}">
                    <a16:creationId xmlns:a16="http://schemas.microsoft.com/office/drawing/2014/main" id="{4887B617-290E-4537-9C68-763A5E273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AutoShape 147">
                <a:extLst>
                  <a:ext uri="{FF2B5EF4-FFF2-40B4-BE49-F238E27FC236}">
                    <a16:creationId xmlns:a16="http://schemas.microsoft.com/office/drawing/2014/main" id="{4461E08B-2377-450A-B23C-43735391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" name="Rectangle 148">
              <a:extLst>
                <a:ext uri="{FF2B5EF4-FFF2-40B4-BE49-F238E27FC236}">
                  <a16:creationId xmlns:a16="http://schemas.microsoft.com/office/drawing/2014/main" id="{4ABE48D8-4AB5-4749-9E61-E95BE461C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" name="Group 149">
              <a:extLst>
                <a:ext uri="{FF2B5EF4-FFF2-40B4-BE49-F238E27FC236}">
                  <a16:creationId xmlns:a16="http://schemas.microsoft.com/office/drawing/2014/main" id="{F5FB46B2-106A-4B79-B92A-8346ABF0A1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150">
                <a:extLst>
                  <a:ext uri="{FF2B5EF4-FFF2-40B4-BE49-F238E27FC236}">
                    <a16:creationId xmlns:a16="http://schemas.microsoft.com/office/drawing/2014/main" id="{8A376EAA-DE8D-4AFA-8F18-6ABED7BF3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AutoShape 151">
                <a:extLst>
                  <a:ext uri="{FF2B5EF4-FFF2-40B4-BE49-F238E27FC236}">
                    <a16:creationId xmlns:a16="http://schemas.microsoft.com/office/drawing/2014/main" id="{D75EBF03-3D12-4005-8FD8-F37BCEC6A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F7C80D97-B74B-4CEA-9E62-5C876BDE3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D911573C-25FD-4CAB-A0DE-AFBA1E29E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154">
              <a:extLst>
                <a:ext uri="{FF2B5EF4-FFF2-40B4-BE49-F238E27FC236}">
                  <a16:creationId xmlns:a16="http://schemas.microsoft.com/office/drawing/2014/main" id="{EBA706DC-38B5-4A6A-A416-D9909323EA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155">
                <a:extLst>
                  <a:ext uri="{FF2B5EF4-FFF2-40B4-BE49-F238E27FC236}">
                    <a16:creationId xmlns:a16="http://schemas.microsoft.com/office/drawing/2014/main" id="{B21654C6-ACBB-4E07-87C0-052D839BA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AutoShape 156">
                <a:extLst>
                  <a:ext uri="{FF2B5EF4-FFF2-40B4-BE49-F238E27FC236}">
                    <a16:creationId xmlns:a16="http://schemas.microsoft.com/office/drawing/2014/main" id="{01C362C3-B752-439A-9157-9DA638C9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Freeform 157">
              <a:extLst>
                <a:ext uri="{FF2B5EF4-FFF2-40B4-BE49-F238E27FC236}">
                  <a16:creationId xmlns:a16="http://schemas.microsoft.com/office/drawing/2014/main" id="{457B9621-E321-434F-BDFD-699BA382B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158">
              <a:extLst>
                <a:ext uri="{FF2B5EF4-FFF2-40B4-BE49-F238E27FC236}">
                  <a16:creationId xmlns:a16="http://schemas.microsoft.com/office/drawing/2014/main" id="{93872F4E-B639-40AE-97E0-264CF82B7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159">
                <a:extLst>
                  <a:ext uri="{FF2B5EF4-FFF2-40B4-BE49-F238E27FC236}">
                    <a16:creationId xmlns:a16="http://schemas.microsoft.com/office/drawing/2014/main" id="{41964394-9780-4308-85E6-24AFC091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3" name="AutoShape 160">
                <a:extLst>
                  <a:ext uri="{FF2B5EF4-FFF2-40B4-BE49-F238E27FC236}">
                    <a16:creationId xmlns:a16="http://schemas.microsoft.com/office/drawing/2014/main" id="{8F3B0D80-204F-418D-863D-B088B14D1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Rectangle 161">
              <a:extLst>
                <a:ext uri="{FF2B5EF4-FFF2-40B4-BE49-F238E27FC236}">
                  <a16:creationId xmlns:a16="http://schemas.microsoft.com/office/drawing/2014/main" id="{C4D80CDA-A782-4B96-AE37-BC19E7D6F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2B37DAD6-330C-42D4-B6F7-F6E46213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3">
              <a:extLst>
                <a:ext uri="{FF2B5EF4-FFF2-40B4-BE49-F238E27FC236}">
                  <a16:creationId xmlns:a16="http://schemas.microsoft.com/office/drawing/2014/main" id="{3D9F82F1-470F-478C-B185-26AB20C33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Oval 164">
              <a:extLst>
                <a:ext uri="{FF2B5EF4-FFF2-40B4-BE49-F238E27FC236}">
                  <a16:creationId xmlns:a16="http://schemas.microsoft.com/office/drawing/2014/main" id="{5E6E8113-6FE6-454A-AFE2-4E4A97AE9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65">
              <a:extLst>
                <a:ext uri="{FF2B5EF4-FFF2-40B4-BE49-F238E27FC236}">
                  <a16:creationId xmlns:a16="http://schemas.microsoft.com/office/drawing/2014/main" id="{372C84E5-DE4A-4041-ACFC-98BD15D9A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166">
              <a:extLst>
                <a:ext uri="{FF2B5EF4-FFF2-40B4-BE49-F238E27FC236}">
                  <a16:creationId xmlns:a16="http://schemas.microsoft.com/office/drawing/2014/main" id="{6DD9F188-FCAE-4BD6-9BEB-7066D178F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7">
              <a:extLst>
                <a:ext uri="{FF2B5EF4-FFF2-40B4-BE49-F238E27FC236}">
                  <a16:creationId xmlns:a16="http://schemas.microsoft.com/office/drawing/2014/main" id="{B076F0C8-E000-4DFD-ACBF-FF342D6AD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168">
              <a:extLst>
                <a:ext uri="{FF2B5EF4-FFF2-40B4-BE49-F238E27FC236}">
                  <a16:creationId xmlns:a16="http://schemas.microsoft.com/office/drawing/2014/main" id="{4EDFCF1B-23D3-4698-8EAA-524B39F9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9">
              <a:extLst>
                <a:ext uri="{FF2B5EF4-FFF2-40B4-BE49-F238E27FC236}">
                  <a16:creationId xmlns:a16="http://schemas.microsoft.com/office/drawing/2014/main" id="{715AE8E1-E977-4B91-8DF1-15302545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170">
              <a:extLst>
                <a:ext uri="{FF2B5EF4-FFF2-40B4-BE49-F238E27FC236}">
                  <a16:creationId xmlns:a16="http://schemas.microsoft.com/office/drawing/2014/main" id="{DCDAB47E-9557-4051-B341-D4D474C9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171">
              <a:extLst>
                <a:ext uri="{FF2B5EF4-FFF2-40B4-BE49-F238E27FC236}">
                  <a16:creationId xmlns:a16="http://schemas.microsoft.com/office/drawing/2014/main" id="{9A7C50F2-7AE1-453B-92C1-EA36F228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0" name="Group 172">
            <a:extLst>
              <a:ext uri="{FF2B5EF4-FFF2-40B4-BE49-F238E27FC236}">
                <a16:creationId xmlns:a16="http://schemas.microsoft.com/office/drawing/2014/main" id="{7A821A60-EB2D-4A18-A92B-D05D01CBA306}"/>
              </a:ext>
            </a:extLst>
          </p:cNvPr>
          <p:cNvGrpSpPr>
            <a:grpSpLocks/>
          </p:cNvGrpSpPr>
          <p:nvPr/>
        </p:nvGrpSpPr>
        <p:grpSpPr bwMode="auto">
          <a:xfrm>
            <a:off x="6764485" y="5228045"/>
            <a:ext cx="525463" cy="557213"/>
            <a:chOff x="-44" y="1473"/>
            <a:chExt cx="981" cy="1105"/>
          </a:xfrm>
        </p:grpSpPr>
        <p:pic>
          <p:nvPicPr>
            <p:cNvPr id="61" name="Picture 173" descr="desktop_computer_stylized_medium">
              <a:extLst>
                <a:ext uri="{FF2B5EF4-FFF2-40B4-BE49-F238E27FC236}">
                  <a16:creationId xmlns:a16="http://schemas.microsoft.com/office/drawing/2014/main" id="{03474C4D-ECF5-4FB9-803A-9B53398CF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74">
              <a:extLst>
                <a:ext uri="{FF2B5EF4-FFF2-40B4-BE49-F238E27FC236}">
                  <a16:creationId xmlns:a16="http://schemas.microsoft.com/office/drawing/2014/main" id="{E687A7E2-AEFE-4381-ACD1-0E3A3C9C5C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3" name="Group 175">
            <a:extLst>
              <a:ext uri="{FF2B5EF4-FFF2-40B4-BE49-F238E27FC236}">
                <a16:creationId xmlns:a16="http://schemas.microsoft.com/office/drawing/2014/main" id="{BF85F3FB-9AB2-43D3-825C-B552FB1C1175}"/>
              </a:ext>
            </a:extLst>
          </p:cNvPr>
          <p:cNvGrpSpPr>
            <a:grpSpLocks/>
          </p:cNvGrpSpPr>
          <p:nvPr/>
        </p:nvGrpSpPr>
        <p:grpSpPr bwMode="auto">
          <a:xfrm>
            <a:off x="7529660" y="1637120"/>
            <a:ext cx="377825" cy="576263"/>
            <a:chOff x="4140" y="429"/>
            <a:chExt cx="1425" cy="2396"/>
          </a:xfrm>
        </p:grpSpPr>
        <p:sp>
          <p:nvSpPr>
            <p:cNvPr id="64" name="Freeform 176">
              <a:extLst>
                <a:ext uri="{FF2B5EF4-FFF2-40B4-BE49-F238E27FC236}">
                  <a16:creationId xmlns:a16="http://schemas.microsoft.com/office/drawing/2014/main" id="{D75D6451-2E2D-47D1-9B21-A8C409B66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Rectangle 177">
              <a:extLst>
                <a:ext uri="{FF2B5EF4-FFF2-40B4-BE49-F238E27FC236}">
                  <a16:creationId xmlns:a16="http://schemas.microsoft.com/office/drawing/2014/main" id="{AAD160CA-9BF0-4567-BF55-C1D8E8C91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Freeform 178">
              <a:extLst>
                <a:ext uri="{FF2B5EF4-FFF2-40B4-BE49-F238E27FC236}">
                  <a16:creationId xmlns:a16="http://schemas.microsoft.com/office/drawing/2014/main" id="{53874C44-C442-45B9-B49C-2049215AD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9">
              <a:extLst>
                <a:ext uri="{FF2B5EF4-FFF2-40B4-BE49-F238E27FC236}">
                  <a16:creationId xmlns:a16="http://schemas.microsoft.com/office/drawing/2014/main" id="{038AADE2-C524-4234-B865-B220EE464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Rectangle 180">
              <a:extLst>
                <a:ext uri="{FF2B5EF4-FFF2-40B4-BE49-F238E27FC236}">
                  <a16:creationId xmlns:a16="http://schemas.microsoft.com/office/drawing/2014/main" id="{D5BFC4C3-7A6A-494C-A7C1-AA0A16023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69" name="Group 181">
              <a:extLst>
                <a:ext uri="{FF2B5EF4-FFF2-40B4-BE49-F238E27FC236}">
                  <a16:creationId xmlns:a16="http://schemas.microsoft.com/office/drawing/2014/main" id="{0CE6FCFE-085B-4E32-BCF5-1C0E0362B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182">
                <a:extLst>
                  <a:ext uri="{FF2B5EF4-FFF2-40B4-BE49-F238E27FC236}">
                    <a16:creationId xmlns:a16="http://schemas.microsoft.com/office/drawing/2014/main" id="{7669B5D3-66F0-4288-B8B0-0980DE838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5" name="AutoShape 183">
                <a:extLst>
                  <a:ext uri="{FF2B5EF4-FFF2-40B4-BE49-F238E27FC236}">
                    <a16:creationId xmlns:a16="http://schemas.microsoft.com/office/drawing/2014/main" id="{C8F4FAED-8F48-4144-A3BB-159F67E26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0" name="Rectangle 184">
              <a:extLst>
                <a:ext uri="{FF2B5EF4-FFF2-40B4-BE49-F238E27FC236}">
                  <a16:creationId xmlns:a16="http://schemas.microsoft.com/office/drawing/2014/main" id="{2C1CF120-614A-4AFC-87E7-1FF9114D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1" name="Group 185">
              <a:extLst>
                <a:ext uri="{FF2B5EF4-FFF2-40B4-BE49-F238E27FC236}">
                  <a16:creationId xmlns:a16="http://schemas.microsoft.com/office/drawing/2014/main" id="{1263F312-72D1-4375-A10B-FD0C6658A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186">
                <a:extLst>
                  <a:ext uri="{FF2B5EF4-FFF2-40B4-BE49-F238E27FC236}">
                    <a16:creationId xmlns:a16="http://schemas.microsoft.com/office/drawing/2014/main" id="{0D67B2AD-5427-4F1B-882F-D886CAB88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3" name="AutoShape 187">
                <a:extLst>
                  <a:ext uri="{FF2B5EF4-FFF2-40B4-BE49-F238E27FC236}">
                    <a16:creationId xmlns:a16="http://schemas.microsoft.com/office/drawing/2014/main" id="{8F757E6E-6DAD-4BFA-97EC-1D131B624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2" name="Rectangle 188">
              <a:extLst>
                <a:ext uri="{FF2B5EF4-FFF2-40B4-BE49-F238E27FC236}">
                  <a16:creationId xmlns:a16="http://schemas.microsoft.com/office/drawing/2014/main" id="{4CB07651-B0E4-4ACA-8E7D-E7D6E797C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" name="Rectangle 189">
              <a:extLst>
                <a:ext uri="{FF2B5EF4-FFF2-40B4-BE49-F238E27FC236}">
                  <a16:creationId xmlns:a16="http://schemas.microsoft.com/office/drawing/2014/main" id="{B5EE98E0-630F-433F-B92F-23759167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4" name="Group 190">
              <a:extLst>
                <a:ext uri="{FF2B5EF4-FFF2-40B4-BE49-F238E27FC236}">
                  <a16:creationId xmlns:a16="http://schemas.microsoft.com/office/drawing/2014/main" id="{73D6C244-1FA1-4122-8450-F60CBE45C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191">
                <a:extLst>
                  <a:ext uri="{FF2B5EF4-FFF2-40B4-BE49-F238E27FC236}">
                    <a16:creationId xmlns:a16="http://schemas.microsoft.com/office/drawing/2014/main" id="{C81BFC8F-B532-4A7F-A5D4-61F71BBBD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AutoShape 192">
                <a:extLst>
                  <a:ext uri="{FF2B5EF4-FFF2-40B4-BE49-F238E27FC236}">
                    <a16:creationId xmlns:a16="http://schemas.microsoft.com/office/drawing/2014/main" id="{7C99FD11-B7B3-4963-890F-D02B4BFD9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B2CC4AC5-E0F0-4A34-AC93-DB769457C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6" name="Group 194">
              <a:extLst>
                <a:ext uri="{FF2B5EF4-FFF2-40B4-BE49-F238E27FC236}">
                  <a16:creationId xmlns:a16="http://schemas.microsoft.com/office/drawing/2014/main" id="{E2C1C88F-0EC9-4EE5-A75B-04D1888ED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195">
                <a:extLst>
                  <a:ext uri="{FF2B5EF4-FFF2-40B4-BE49-F238E27FC236}">
                    <a16:creationId xmlns:a16="http://schemas.microsoft.com/office/drawing/2014/main" id="{DAE90CB8-6897-4C84-8C51-3999F5829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AutoShape 196">
                <a:extLst>
                  <a:ext uri="{FF2B5EF4-FFF2-40B4-BE49-F238E27FC236}">
                    <a16:creationId xmlns:a16="http://schemas.microsoft.com/office/drawing/2014/main" id="{0867175C-BB95-4DCA-920E-8ADABDF79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7" name="Rectangle 197">
              <a:extLst>
                <a:ext uri="{FF2B5EF4-FFF2-40B4-BE49-F238E27FC236}">
                  <a16:creationId xmlns:a16="http://schemas.microsoft.com/office/drawing/2014/main" id="{F6CC5A62-3DB9-4994-8C54-302A68DC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98">
              <a:extLst>
                <a:ext uri="{FF2B5EF4-FFF2-40B4-BE49-F238E27FC236}">
                  <a16:creationId xmlns:a16="http://schemas.microsoft.com/office/drawing/2014/main" id="{311E4922-555B-46B1-A904-2302EE99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9">
              <a:extLst>
                <a:ext uri="{FF2B5EF4-FFF2-40B4-BE49-F238E27FC236}">
                  <a16:creationId xmlns:a16="http://schemas.microsoft.com/office/drawing/2014/main" id="{F3A6EA59-1AEE-474C-9DBD-E9B7B76D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Oval 200">
              <a:extLst>
                <a:ext uri="{FF2B5EF4-FFF2-40B4-BE49-F238E27FC236}">
                  <a16:creationId xmlns:a16="http://schemas.microsoft.com/office/drawing/2014/main" id="{F52449CA-9672-4F5B-868B-3DF603199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Freeform 201">
              <a:extLst>
                <a:ext uri="{FF2B5EF4-FFF2-40B4-BE49-F238E27FC236}">
                  <a16:creationId xmlns:a16="http://schemas.microsoft.com/office/drawing/2014/main" id="{BAD64E63-C909-4C4A-B958-FFE789E18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AutoShape 202">
              <a:extLst>
                <a:ext uri="{FF2B5EF4-FFF2-40B4-BE49-F238E27FC236}">
                  <a16:creationId xmlns:a16="http://schemas.microsoft.com/office/drawing/2014/main" id="{EBE0C134-42B0-4410-B500-D1D13EF3C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3">
              <a:extLst>
                <a:ext uri="{FF2B5EF4-FFF2-40B4-BE49-F238E27FC236}">
                  <a16:creationId xmlns:a16="http://schemas.microsoft.com/office/drawing/2014/main" id="{97186389-B363-46FD-8F7A-583B40103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Oval 204">
              <a:extLst>
                <a:ext uri="{FF2B5EF4-FFF2-40B4-BE49-F238E27FC236}">
                  <a16:creationId xmlns:a16="http://schemas.microsoft.com/office/drawing/2014/main" id="{A69CA27E-58FC-48F5-B11C-02F23EA37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5">
              <a:extLst>
                <a:ext uri="{FF2B5EF4-FFF2-40B4-BE49-F238E27FC236}">
                  <a16:creationId xmlns:a16="http://schemas.microsoft.com/office/drawing/2014/main" id="{255DEC5D-6C60-4908-8EF8-521E52E2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206">
              <a:extLst>
                <a:ext uri="{FF2B5EF4-FFF2-40B4-BE49-F238E27FC236}">
                  <a16:creationId xmlns:a16="http://schemas.microsoft.com/office/drawing/2014/main" id="{FD12D343-986A-4104-9280-A36EF2033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Rectangle 207">
              <a:extLst>
                <a:ext uri="{FF2B5EF4-FFF2-40B4-BE49-F238E27FC236}">
                  <a16:creationId xmlns:a16="http://schemas.microsoft.com/office/drawing/2014/main" id="{88F78C0B-185B-4F8E-ACA7-2F9AC4D3B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6" name="Group 208">
            <a:extLst>
              <a:ext uri="{FF2B5EF4-FFF2-40B4-BE49-F238E27FC236}">
                <a16:creationId xmlns:a16="http://schemas.microsoft.com/office/drawing/2014/main" id="{EF38693D-3C12-4C2F-93A4-332F4C8E7E0F}"/>
              </a:ext>
            </a:extLst>
          </p:cNvPr>
          <p:cNvGrpSpPr>
            <a:grpSpLocks/>
          </p:cNvGrpSpPr>
          <p:nvPr/>
        </p:nvGrpSpPr>
        <p:grpSpPr bwMode="auto">
          <a:xfrm>
            <a:off x="8282135" y="1668870"/>
            <a:ext cx="377825" cy="576263"/>
            <a:chOff x="4140" y="429"/>
            <a:chExt cx="1425" cy="2396"/>
          </a:xfrm>
        </p:grpSpPr>
        <p:sp>
          <p:nvSpPr>
            <p:cNvPr id="97" name="Freeform 209">
              <a:extLst>
                <a:ext uri="{FF2B5EF4-FFF2-40B4-BE49-F238E27FC236}">
                  <a16:creationId xmlns:a16="http://schemas.microsoft.com/office/drawing/2014/main" id="{EC09967A-D65C-4528-8263-28986FA13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" name="Rectangle 210">
              <a:extLst>
                <a:ext uri="{FF2B5EF4-FFF2-40B4-BE49-F238E27FC236}">
                  <a16:creationId xmlns:a16="http://schemas.microsoft.com/office/drawing/2014/main" id="{E6897ADB-74EE-4672-8C6A-A37F1219C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Freeform 211">
              <a:extLst>
                <a:ext uri="{FF2B5EF4-FFF2-40B4-BE49-F238E27FC236}">
                  <a16:creationId xmlns:a16="http://schemas.microsoft.com/office/drawing/2014/main" id="{27187EC3-61FB-4816-BAC5-2E49CEA1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2">
              <a:extLst>
                <a:ext uri="{FF2B5EF4-FFF2-40B4-BE49-F238E27FC236}">
                  <a16:creationId xmlns:a16="http://schemas.microsoft.com/office/drawing/2014/main" id="{8C69E961-15B9-499E-B8CE-6047CA332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Rectangle 213">
              <a:extLst>
                <a:ext uri="{FF2B5EF4-FFF2-40B4-BE49-F238E27FC236}">
                  <a16:creationId xmlns:a16="http://schemas.microsoft.com/office/drawing/2014/main" id="{94828194-E56C-4D93-86CA-B8C116035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2" name="Group 214">
              <a:extLst>
                <a:ext uri="{FF2B5EF4-FFF2-40B4-BE49-F238E27FC236}">
                  <a16:creationId xmlns:a16="http://schemas.microsoft.com/office/drawing/2014/main" id="{1D676FB3-7650-47C8-A302-5CD483006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7" name="AutoShape 215">
                <a:extLst>
                  <a:ext uri="{FF2B5EF4-FFF2-40B4-BE49-F238E27FC236}">
                    <a16:creationId xmlns:a16="http://schemas.microsoft.com/office/drawing/2014/main" id="{ED9BCEB1-09C1-4382-949B-F12D9992B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8" name="AutoShape 216">
                <a:extLst>
                  <a:ext uri="{FF2B5EF4-FFF2-40B4-BE49-F238E27FC236}">
                    <a16:creationId xmlns:a16="http://schemas.microsoft.com/office/drawing/2014/main" id="{8BCD7227-06CF-4193-B893-374F8D091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3" name="Rectangle 217">
              <a:extLst>
                <a:ext uri="{FF2B5EF4-FFF2-40B4-BE49-F238E27FC236}">
                  <a16:creationId xmlns:a16="http://schemas.microsoft.com/office/drawing/2014/main" id="{2F3E768A-6B5F-498C-9726-0C57240E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4" name="Group 218">
              <a:extLst>
                <a:ext uri="{FF2B5EF4-FFF2-40B4-BE49-F238E27FC236}">
                  <a16:creationId xmlns:a16="http://schemas.microsoft.com/office/drawing/2014/main" id="{BEB6C3AB-DFA6-4912-916D-277C4A898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5" name="AutoShape 219">
                <a:extLst>
                  <a:ext uri="{FF2B5EF4-FFF2-40B4-BE49-F238E27FC236}">
                    <a16:creationId xmlns:a16="http://schemas.microsoft.com/office/drawing/2014/main" id="{4E987E45-17F0-4922-B712-6F8B1925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6" name="AutoShape 220">
                <a:extLst>
                  <a:ext uri="{FF2B5EF4-FFF2-40B4-BE49-F238E27FC236}">
                    <a16:creationId xmlns:a16="http://schemas.microsoft.com/office/drawing/2014/main" id="{CFA44FFE-CE66-40FB-9E60-6F37FA15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5" name="Rectangle 221">
              <a:extLst>
                <a:ext uri="{FF2B5EF4-FFF2-40B4-BE49-F238E27FC236}">
                  <a16:creationId xmlns:a16="http://schemas.microsoft.com/office/drawing/2014/main" id="{4D838E57-8274-4D00-BC2F-98DECD467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6" name="Rectangle 222">
              <a:extLst>
                <a:ext uri="{FF2B5EF4-FFF2-40B4-BE49-F238E27FC236}">
                  <a16:creationId xmlns:a16="http://schemas.microsoft.com/office/drawing/2014/main" id="{98030AA0-0ADE-4F70-AC81-77F6A020A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7" name="Group 223">
              <a:extLst>
                <a:ext uri="{FF2B5EF4-FFF2-40B4-BE49-F238E27FC236}">
                  <a16:creationId xmlns:a16="http://schemas.microsoft.com/office/drawing/2014/main" id="{7B099873-468A-4A6B-81D0-6EBEF5E0B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3" name="AutoShape 224">
                <a:extLst>
                  <a:ext uri="{FF2B5EF4-FFF2-40B4-BE49-F238E27FC236}">
                    <a16:creationId xmlns:a16="http://schemas.microsoft.com/office/drawing/2014/main" id="{64B3B794-931F-461F-BCB8-F29B62634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4" name="AutoShape 225">
                <a:extLst>
                  <a:ext uri="{FF2B5EF4-FFF2-40B4-BE49-F238E27FC236}">
                    <a16:creationId xmlns:a16="http://schemas.microsoft.com/office/drawing/2014/main" id="{B8BAB4B8-DC9C-4469-9537-26F678C46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8" name="Freeform 226">
              <a:extLst>
                <a:ext uri="{FF2B5EF4-FFF2-40B4-BE49-F238E27FC236}">
                  <a16:creationId xmlns:a16="http://schemas.microsoft.com/office/drawing/2014/main" id="{1463A440-D786-4790-B204-AB83CAE7D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9" name="Group 227">
              <a:extLst>
                <a:ext uri="{FF2B5EF4-FFF2-40B4-BE49-F238E27FC236}">
                  <a16:creationId xmlns:a16="http://schemas.microsoft.com/office/drawing/2014/main" id="{EF0CD60D-6A72-4733-B885-4FB1E8956D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" name="AutoShape 228">
                <a:extLst>
                  <a:ext uri="{FF2B5EF4-FFF2-40B4-BE49-F238E27FC236}">
                    <a16:creationId xmlns:a16="http://schemas.microsoft.com/office/drawing/2014/main" id="{BFECF5BE-ACFA-4B86-BE40-99DB392F1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2" name="AutoShape 229">
                <a:extLst>
                  <a:ext uri="{FF2B5EF4-FFF2-40B4-BE49-F238E27FC236}">
                    <a16:creationId xmlns:a16="http://schemas.microsoft.com/office/drawing/2014/main" id="{B8828F16-577C-4736-86EB-01E1708EC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0" name="Rectangle 230">
              <a:extLst>
                <a:ext uri="{FF2B5EF4-FFF2-40B4-BE49-F238E27FC236}">
                  <a16:creationId xmlns:a16="http://schemas.microsoft.com/office/drawing/2014/main" id="{ABE4500F-46F9-47A0-B67C-F0828E1CD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9DBBB89E-2D81-4A01-B7CF-BBC18961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9DBF2F1A-1442-4743-A606-F37859C77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Oval 233">
              <a:extLst>
                <a:ext uri="{FF2B5EF4-FFF2-40B4-BE49-F238E27FC236}">
                  <a16:creationId xmlns:a16="http://schemas.microsoft.com/office/drawing/2014/main" id="{E7B93A5D-8083-412A-AA85-79ADF740F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Freeform 234">
              <a:extLst>
                <a:ext uri="{FF2B5EF4-FFF2-40B4-BE49-F238E27FC236}">
                  <a16:creationId xmlns:a16="http://schemas.microsoft.com/office/drawing/2014/main" id="{1F04E3C8-9866-400C-A5B3-720171EB3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AutoShape 235">
              <a:extLst>
                <a:ext uri="{FF2B5EF4-FFF2-40B4-BE49-F238E27FC236}">
                  <a16:creationId xmlns:a16="http://schemas.microsoft.com/office/drawing/2014/main" id="{B1200785-0832-41C1-9E5E-F690169C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6">
              <a:extLst>
                <a:ext uri="{FF2B5EF4-FFF2-40B4-BE49-F238E27FC236}">
                  <a16:creationId xmlns:a16="http://schemas.microsoft.com/office/drawing/2014/main" id="{29F84761-38B4-4AC5-9B7B-D8F0CA30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Oval 237">
              <a:extLst>
                <a:ext uri="{FF2B5EF4-FFF2-40B4-BE49-F238E27FC236}">
                  <a16:creationId xmlns:a16="http://schemas.microsoft.com/office/drawing/2014/main" id="{C41B9CA8-F97D-4DFF-AB19-25ECA17FB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8">
              <a:extLst>
                <a:ext uri="{FF2B5EF4-FFF2-40B4-BE49-F238E27FC236}">
                  <a16:creationId xmlns:a16="http://schemas.microsoft.com/office/drawing/2014/main" id="{DBBA52BF-9E78-4815-84B9-E8918701F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" name="Oval 239">
              <a:extLst>
                <a:ext uri="{FF2B5EF4-FFF2-40B4-BE49-F238E27FC236}">
                  <a16:creationId xmlns:a16="http://schemas.microsoft.com/office/drawing/2014/main" id="{FF029AE2-8616-41D8-BF4E-AAC49A593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Rectangle 240">
              <a:extLst>
                <a:ext uri="{FF2B5EF4-FFF2-40B4-BE49-F238E27FC236}">
                  <a16:creationId xmlns:a16="http://schemas.microsoft.com/office/drawing/2014/main" id="{E359F8E5-88F3-4FB2-AA36-99D360BC5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29" name="Group 241">
            <a:extLst>
              <a:ext uri="{FF2B5EF4-FFF2-40B4-BE49-F238E27FC236}">
                <a16:creationId xmlns:a16="http://schemas.microsoft.com/office/drawing/2014/main" id="{19364377-18CA-478E-BEE1-DD43A2276F1F}"/>
              </a:ext>
            </a:extLst>
          </p:cNvPr>
          <p:cNvGrpSpPr>
            <a:grpSpLocks/>
          </p:cNvGrpSpPr>
          <p:nvPr/>
        </p:nvGrpSpPr>
        <p:grpSpPr bwMode="auto">
          <a:xfrm>
            <a:off x="8891735" y="1821270"/>
            <a:ext cx="377825" cy="576263"/>
            <a:chOff x="4140" y="429"/>
            <a:chExt cx="1425" cy="2396"/>
          </a:xfrm>
        </p:grpSpPr>
        <p:sp>
          <p:nvSpPr>
            <p:cNvPr id="130" name="Freeform 242">
              <a:extLst>
                <a:ext uri="{FF2B5EF4-FFF2-40B4-BE49-F238E27FC236}">
                  <a16:creationId xmlns:a16="http://schemas.microsoft.com/office/drawing/2014/main" id="{5DAB5237-7498-4635-B07C-D8B9214B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1" name="Rectangle 243">
              <a:extLst>
                <a:ext uri="{FF2B5EF4-FFF2-40B4-BE49-F238E27FC236}">
                  <a16:creationId xmlns:a16="http://schemas.microsoft.com/office/drawing/2014/main" id="{45B5CE50-0F84-4E60-AE1F-FDE146DF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Freeform 244">
              <a:extLst>
                <a:ext uri="{FF2B5EF4-FFF2-40B4-BE49-F238E27FC236}">
                  <a16:creationId xmlns:a16="http://schemas.microsoft.com/office/drawing/2014/main" id="{2F7A65A4-F93C-495B-BE13-897D4D8A0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5">
              <a:extLst>
                <a:ext uri="{FF2B5EF4-FFF2-40B4-BE49-F238E27FC236}">
                  <a16:creationId xmlns:a16="http://schemas.microsoft.com/office/drawing/2014/main" id="{C86E63B2-8F60-44B1-BA56-F3D8C064A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Rectangle 246">
              <a:extLst>
                <a:ext uri="{FF2B5EF4-FFF2-40B4-BE49-F238E27FC236}">
                  <a16:creationId xmlns:a16="http://schemas.microsoft.com/office/drawing/2014/main" id="{A05F183D-6C59-45F5-A2ED-FCB4D3F01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5" name="Group 247">
              <a:extLst>
                <a:ext uri="{FF2B5EF4-FFF2-40B4-BE49-F238E27FC236}">
                  <a16:creationId xmlns:a16="http://schemas.microsoft.com/office/drawing/2014/main" id="{05679218-2489-40D3-A34B-B0F10F7548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0" name="AutoShape 248">
                <a:extLst>
                  <a:ext uri="{FF2B5EF4-FFF2-40B4-BE49-F238E27FC236}">
                    <a16:creationId xmlns:a16="http://schemas.microsoft.com/office/drawing/2014/main" id="{F4FA6782-3E0D-4491-A597-17A6AFED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1" name="AutoShape 249">
                <a:extLst>
                  <a:ext uri="{FF2B5EF4-FFF2-40B4-BE49-F238E27FC236}">
                    <a16:creationId xmlns:a16="http://schemas.microsoft.com/office/drawing/2014/main" id="{DFB78F91-ACA8-453C-97ED-93F1A34A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6" name="Rectangle 250">
              <a:extLst>
                <a:ext uri="{FF2B5EF4-FFF2-40B4-BE49-F238E27FC236}">
                  <a16:creationId xmlns:a16="http://schemas.microsoft.com/office/drawing/2014/main" id="{CB8680D1-914E-424A-816D-BA2DA824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7" name="Group 251">
              <a:extLst>
                <a:ext uri="{FF2B5EF4-FFF2-40B4-BE49-F238E27FC236}">
                  <a16:creationId xmlns:a16="http://schemas.microsoft.com/office/drawing/2014/main" id="{4755387C-B051-474D-85E9-473814D640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8" name="AutoShape 252">
                <a:extLst>
                  <a:ext uri="{FF2B5EF4-FFF2-40B4-BE49-F238E27FC236}">
                    <a16:creationId xmlns:a16="http://schemas.microsoft.com/office/drawing/2014/main" id="{66E13564-315F-4B4B-9DDB-8F90B1478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9" name="AutoShape 253">
                <a:extLst>
                  <a:ext uri="{FF2B5EF4-FFF2-40B4-BE49-F238E27FC236}">
                    <a16:creationId xmlns:a16="http://schemas.microsoft.com/office/drawing/2014/main" id="{4A1207E8-3A4C-4B92-B116-80A52FFE5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8" name="Rectangle 254">
              <a:extLst>
                <a:ext uri="{FF2B5EF4-FFF2-40B4-BE49-F238E27FC236}">
                  <a16:creationId xmlns:a16="http://schemas.microsoft.com/office/drawing/2014/main" id="{435726D8-AF7A-4002-818E-B21F3D8C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9" name="Rectangle 255">
              <a:extLst>
                <a:ext uri="{FF2B5EF4-FFF2-40B4-BE49-F238E27FC236}">
                  <a16:creationId xmlns:a16="http://schemas.microsoft.com/office/drawing/2014/main" id="{5286C1B2-8B0C-4A8E-80D7-5AA21FB83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0" name="Group 256">
              <a:extLst>
                <a:ext uri="{FF2B5EF4-FFF2-40B4-BE49-F238E27FC236}">
                  <a16:creationId xmlns:a16="http://schemas.microsoft.com/office/drawing/2014/main" id="{31EA3115-ABC9-452D-A5A6-C8953D70F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6" name="AutoShape 257">
                <a:extLst>
                  <a:ext uri="{FF2B5EF4-FFF2-40B4-BE49-F238E27FC236}">
                    <a16:creationId xmlns:a16="http://schemas.microsoft.com/office/drawing/2014/main" id="{64F34EDE-9BC0-4B56-8322-2ABF5306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AutoShape 258">
                <a:extLst>
                  <a:ext uri="{FF2B5EF4-FFF2-40B4-BE49-F238E27FC236}">
                    <a16:creationId xmlns:a16="http://schemas.microsoft.com/office/drawing/2014/main" id="{BC35C35E-BC7D-49CF-8EFC-3CC65CB4C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1" name="Freeform 259">
              <a:extLst>
                <a:ext uri="{FF2B5EF4-FFF2-40B4-BE49-F238E27FC236}">
                  <a16:creationId xmlns:a16="http://schemas.microsoft.com/office/drawing/2014/main" id="{64468A96-01B1-455C-BC9D-F67AED06B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2" name="Group 260">
              <a:extLst>
                <a:ext uri="{FF2B5EF4-FFF2-40B4-BE49-F238E27FC236}">
                  <a16:creationId xmlns:a16="http://schemas.microsoft.com/office/drawing/2014/main" id="{5DF3B5F5-F4AF-41CB-A49C-8CB33CEA8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" name="AutoShape 261">
                <a:extLst>
                  <a:ext uri="{FF2B5EF4-FFF2-40B4-BE49-F238E27FC236}">
                    <a16:creationId xmlns:a16="http://schemas.microsoft.com/office/drawing/2014/main" id="{DBBFB460-254F-44BA-9DFF-312540C7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5" name="AutoShape 262">
                <a:extLst>
                  <a:ext uri="{FF2B5EF4-FFF2-40B4-BE49-F238E27FC236}">
                    <a16:creationId xmlns:a16="http://schemas.microsoft.com/office/drawing/2014/main" id="{717DA2A2-FD7B-4F92-8785-14A0C1003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3" name="Rectangle 263">
              <a:extLst>
                <a:ext uri="{FF2B5EF4-FFF2-40B4-BE49-F238E27FC236}">
                  <a16:creationId xmlns:a16="http://schemas.microsoft.com/office/drawing/2014/main" id="{A281805A-3A04-4815-9F6A-E61EDF57F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4">
              <a:extLst>
                <a:ext uri="{FF2B5EF4-FFF2-40B4-BE49-F238E27FC236}">
                  <a16:creationId xmlns:a16="http://schemas.microsoft.com/office/drawing/2014/main" id="{57995FDC-2BBA-4C14-A1D6-33E900394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5">
              <a:extLst>
                <a:ext uri="{FF2B5EF4-FFF2-40B4-BE49-F238E27FC236}">
                  <a16:creationId xmlns:a16="http://schemas.microsoft.com/office/drawing/2014/main" id="{A3B9FA9C-432D-4627-83E5-5D9974851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Oval 266">
              <a:extLst>
                <a:ext uri="{FF2B5EF4-FFF2-40B4-BE49-F238E27FC236}">
                  <a16:creationId xmlns:a16="http://schemas.microsoft.com/office/drawing/2014/main" id="{FE385A45-3299-4247-98E7-2A75BEC52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Freeform 267">
              <a:extLst>
                <a:ext uri="{FF2B5EF4-FFF2-40B4-BE49-F238E27FC236}">
                  <a16:creationId xmlns:a16="http://schemas.microsoft.com/office/drawing/2014/main" id="{DA6EDADE-F24E-4F49-A5CC-EB1977BF9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AutoShape 268">
              <a:extLst>
                <a:ext uri="{FF2B5EF4-FFF2-40B4-BE49-F238E27FC236}">
                  <a16:creationId xmlns:a16="http://schemas.microsoft.com/office/drawing/2014/main" id="{CC0F3762-FE19-4EA8-8249-B68D37F5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9">
              <a:extLst>
                <a:ext uri="{FF2B5EF4-FFF2-40B4-BE49-F238E27FC236}">
                  <a16:creationId xmlns:a16="http://schemas.microsoft.com/office/drawing/2014/main" id="{DBEDE3BB-B56C-469B-9BC8-3CB05221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Oval 270">
              <a:extLst>
                <a:ext uri="{FF2B5EF4-FFF2-40B4-BE49-F238E27FC236}">
                  <a16:creationId xmlns:a16="http://schemas.microsoft.com/office/drawing/2014/main" id="{AA9A956E-6D06-479E-B478-AE06D0778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1">
              <a:extLst>
                <a:ext uri="{FF2B5EF4-FFF2-40B4-BE49-F238E27FC236}">
                  <a16:creationId xmlns:a16="http://schemas.microsoft.com/office/drawing/2014/main" id="{063B0D04-52F9-4E7A-9DDB-24D38303C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2" name="Oval 272">
              <a:extLst>
                <a:ext uri="{FF2B5EF4-FFF2-40B4-BE49-F238E27FC236}">
                  <a16:creationId xmlns:a16="http://schemas.microsoft.com/office/drawing/2014/main" id="{1D11D20A-B892-4616-B535-654DDD9D8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3" name="Rectangle 273">
              <a:extLst>
                <a:ext uri="{FF2B5EF4-FFF2-40B4-BE49-F238E27FC236}">
                  <a16:creationId xmlns:a16="http://schemas.microsoft.com/office/drawing/2014/main" id="{19DB1208-BF71-45DF-8A5A-F3D6913FE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2" name="Group 274">
            <a:extLst>
              <a:ext uri="{FF2B5EF4-FFF2-40B4-BE49-F238E27FC236}">
                <a16:creationId xmlns:a16="http://schemas.microsoft.com/office/drawing/2014/main" id="{59893077-5D00-497C-9F70-3B8C41706757}"/>
              </a:ext>
            </a:extLst>
          </p:cNvPr>
          <p:cNvGrpSpPr>
            <a:grpSpLocks/>
          </p:cNvGrpSpPr>
          <p:nvPr/>
        </p:nvGrpSpPr>
        <p:grpSpPr bwMode="auto">
          <a:xfrm>
            <a:off x="9220348" y="2767420"/>
            <a:ext cx="377825" cy="576263"/>
            <a:chOff x="4140" y="429"/>
            <a:chExt cx="1425" cy="2396"/>
          </a:xfrm>
        </p:grpSpPr>
        <p:sp>
          <p:nvSpPr>
            <p:cNvPr id="163" name="Freeform 275">
              <a:extLst>
                <a:ext uri="{FF2B5EF4-FFF2-40B4-BE49-F238E27FC236}">
                  <a16:creationId xmlns:a16="http://schemas.microsoft.com/office/drawing/2014/main" id="{78B086BC-F09C-43BA-B378-F6F7D849B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4" name="Rectangle 276">
              <a:extLst>
                <a:ext uri="{FF2B5EF4-FFF2-40B4-BE49-F238E27FC236}">
                  <a16:creationId xmlns:a16="http://schemas.microsoft.com/office/drawing/2014/main" id="{452465EC-35D8-4845-87F6-667A97055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Freeform 277">
              <a:extLst>
                <a:ext uri="{FF2B5EF4-FFF2-40B4-BE49-F238E27FC236}">
                  <a16:creationId xmlns:a16="http://schemas.microsoft.com/office/drawing/2014/main" id="{D4C3E668-B9DA-4BAF-BBAC-2F0C0504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8">
              <a:extLst>
                <a:ext uri="{FF2B5EF4-FFF2-40B4-BE49-F238E27FC236}">
                  <a16:creationId xmlns:a16="http://schemas.microsoft.com/office/drawing/2014/main" id="{C5D1C11E-D848-476E-8E38-68DEA6D7F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Rectangle 279">
              <a:extLst>
                <a:ext uri="{FF2B5EF4-FFF2-40B4-BE49-F238E27FC236}">
                  <a16:creationId xmlns:a16="http://schemas.microsoft.com/office/drawing/2014/main" id="{2F13FA4E-0BE5-434E-8127-CE6B4D6D6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8" name="Group 280">
              <a:extLst>
                <a:ext uri="{FF2B5EF4-FFF2-40B4-BE49-F238E27FC236}">
                  <a16:creationId xmlns:a16="http://schemas.microsoft.com/office/drawing/2014/main" id="{74B293C9-96E7-4AAF-9A52-DDF204843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3" name="AutoShape 281">
                <a:extLst>
                  <a:ext uri="{FF2B5EF4-FFF2-40B4-BE49-F238E27FC236}">
                    <a16:creationId xmlns:a16="http://schemas.microsoft.com/office/drawing/2014/main" id="{594AEA2F-5714-4305-B484-8B571B921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4" name="AutoShape 282">
                <a:extLst>
                  <a:ext uri="{FF2B5EF4-FFF2-40B4-BE49-F238E27FC236}">
                    <a16:creationId xmlns:a16="http://schemas.microsoft.com/office/drawing/2014/main" id="{FFC71FFC-3A68-4929-9D0C-11ADB68B3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9" name="Rectangle 283">
              <a:extLst>
                <a:ext uri="{FF2B5EF4-FFF2-40B4-BE49-F238E27FC236}">
                  <a16:creationId xmlns:a16="http://schemas.microsoft.com/office/drawing/2014/main" id="{F79306D9-FBAC-4D0F-8772-7DF988EC0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0" name="Group 284">
              <a:extLst>
                <a:ext uri="{FF2B5EF4-FFF2-40B4-BE49-F238E27FC236}">
                  <a16:creationId xmlns:a16="http://schemas.microsoft.com/office/drawing/2014/main" id="{C9073921-749C-4FCF-B0BE-B0F4A109E3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1" name="AutoShape 285">
                <a:extLst>
                  <a:ext uri="{FF2B5EF4-FFF2-40B4-BE49-F238E27FC236}">
                    <a16:creationId xmlns:a16="http://schemas.microsoft.com/office/drawing/2014/main" id="{817FD0F4-70AB-4D48-AE35-700CD4A1B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AutoShape 286">
                <a:extLst>
                  <a:ext uri="{FF2B5EF4-FFF2-40B4-BE49-F238E27FC236}">
                    <a16:creationId xmlns:a16="http://schemas.microsoft.com/office/drawing/2014/main" id="{AB352D78-F691-4A5C-ABDE-165B9F91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1" name="Rectangle 287">
              <a:extLst>
                <a:ext uri="{FF2B5EF4-FFF2-40B4-BE49-F238E27FC236}">
                  <a16:creationId xmlns:a16="http://schemas.microsoft.com/office/drawing/2014/main" id="{5C1DC3ED-79DA-4CF8-B68C-8D116C6D9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2" name="Rectangle 288">
              <a:extLst>
                <a:ext uri="{FF2B5EF4-FFF2-40B4-BE49-F238E27FC236}">
                  <a16:creationId xmlns:a16="http://schemas.microsoft.com/office/drawing/2014/main" id="{C424B77B-FBE9-4F51-B3C7-568DF17CF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3" name="Group 289">
              <a:extLst>
                <a:ext uri="{FF2B5EF4-FFF2-40B4-BE49-F238E27FC236}">
                  <a16:creationId xmlns:a16="http://schemas.microsoft.com/office/drawing/2014/main" id="{72756ADA-223B-46C8-AF04-E2B989C3A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9" name="AutoShape 290">
                <a:extLst>
                  <a:ext uri="{FF2B5EF4-FFF2-40B4-BE49-F238E27FC236}">
                    <a16:creationId xmlns:a16="http://schemas.microsoft.com/office/drawing/2014/main" id="{B4A26854-A768-459C-9C68-01C97904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AutoShape 291">
                <a:extLst>
                  <a:ext uri="{FF2B5EF4-FFF2-40B4-BE49-F238E27FC236}">
                    <a16:creationId xmlns:a16="http://schemas.microsoft.com/office/drawing/2014/main" id="{29824EA4-C352-4B25-B978-86DA50392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4" name="Freeform 292">
              <a:extLst>
                <a:ext uri="{FF2B5EF4-FFF2-40B4-BE49-F238E27FC236}">
                  <a16:creationId xmlns:a16="http://schemas.microsoft.com/office/drawing/2014/main" id="{29D9A35F-0127-4CCD-B165-01374552A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5" name="Group 293">
              <a:extLst>
                <a:ext uri="{FF2B5EF4-FFF2-40B4-BE49-F238E27FC236}">
                  <a16:creationId xmlns:a16="http://schemas.microsoft.com/office/drawing/2014/main" id="{FC29BC38-7A43-415A-923E-67D6C4A0A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7" name="AutoShape 294">
                <a:extLst>
                  <a:ext uri="{FF2B5EF4-FFF2-40B4-BE49-F238E27FC236}">
                    <a16:creationId xmlns:a16="http://schemas.microsoft.com/office/drawing/2014/main" id="{2C539D50-B849-4D6C-8A13-F50713080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8" name="AutoShape 295">
                <a:extLst>
                  <a:ext uri="{FF2B5EF4-FFF2-40B4-BE49-F238E27FC236}">
                    <a16:creationId xmlns:a16="http://schemas.microsoft.com/office/drawing/2014/main" id="{7335E32C-4F9A-40B1-96A7-D87352E7A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6" name="Rectangle 296">
              <a:extLst>
                <a:ext uri="{FF2B5EF4-FFF2-40B4-BE49-F238E27FC236}">
                  <a16:creationId xmlns:a16="http://schemas.microsoft.com/office/drawing/2014/main" id="{7C550217-D8DF-47A1-84AC-BA143C5C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7" name="Freeform 297">
              <a:extLst>
                <a:ext uri="{FF2B5EF4-FFF2-40B4-BE49-F238E27FC236}">
                  <a16:creationId xmlns:a16="http://schemas.microsoft.com/office/drawing/2014/main" id="{CB7EA63B-EE18-4E4E-A4E6-B6193E35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8">
              <a:extLst>
                <a:ext uri="{FF2B5EF4-FFF2-40B4-BE49-F238E27FC236}">
                  <a16:creationId xmlns:a16="http://schemas.microsoft.com/office/drawing/2014/main" id="{7BCC6A95-DB8C-4AB9-9A7F-447422A96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Oval 299">
              <a:extLst>
                <a:ext uri="{FF2B5EF4-FFF2-40B4-BE49-F238E27FC236}">
                  <a16:creationId xmlns:a16="http://schemas.microsoft.com/office/drawing/2014/main" id="{9690CF27-C9AB-47AA-A4A7-2DC80A5E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Freeform 300">
              <a:extLst>
                <a:ext uri="{FF2B5EF4-FFF2-40B4-BE49-F238E27FC236}">
                  <a16:creationId xmlns:a16="http://schemas.microsoft.com/office/drawing/2014/main" id="{B43786EE-4E3F-46F1-8633-F3172562F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AutoShape 301">
              <a:extLst>
                <a:ext uri="{FF2B5EF4-FFF2-40B4-BE49-F238E27FC236}">
                  <a16:creationId xmlns:a16="http://schemas.microsoft.com/office/drawing/2014/main" id="{02EB21DA-3E0C-4B85-96D7-9595A7403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2">
              <a:extLst>
                <a:ext uri="{FF2B5EF4-FFF2-40B4-BE49-F238E27FC236}">
                  <a16:creationId xmlns:a16="http://schemas.microsoft.com/office/drawing/2014/main" id="{A659E27F-0038-4FD1-ABF0-818D430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Oval 303">
              <a:extLst>
                <a:ext uri="{FF2B5EF4-FFF2-40B4-BE49-F238E27FC236}">
                  <a16:creationId xmlns:a16="http://schemas.microsoft.com/office/drawing/2014/main" id="{96E53203-A693-4CFB-8074-42F9A3B34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4">
              <a:extLst>
                <a:ext uri="{FF2B5EF4-FFF2-40B4-BE49-F238E27FC236}">
                  <a16:creationId xmlns:a16="http://schemas.microsoft.com/office/drawing/2014/main" id="{F2D3877B-06FF-4C4B-895D-482C7BF61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Oval 305">
              <a:extLst>
                <a:ext uri="{FF2B5EF4-FFF2-40B4-BE49-F238E27FC236}">
                  <a16:creationId xmlns:a16="http://schemas.microsoft.com/office/drawing/2014/main" id="{80FCD23A-2630-4CE7-9A5D-98E233AA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6" name="Rectangle 306">
              <a:extLst>
                <a:ext uri="{FF2B5EF4-FFF2-40B4-BE49-F238E27FC236}">
                  <a16:creationId xmlns:a16="http://schemas.microsoft.com/office/drawing/2014/main" id="{CEA06408-A0B2-4815-8518-64F2FB4FE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5" name="Group 340">
            <a:extLst>
              <a:ext uri="{FF2B5EF4-FFF2-40B4-BE49-F238E27FC236}">
                <a16:creationId xmlns:a16="http://schemas.microsoft.com/office/drawing/2014/main" id="{F0F4D2BE-538B-4E21-A996-B1701D76F894}"/>
              </a:ext>
            </a:extLst>
          </p:cNvPr>
          <p:cNvGrpSpPr>
            <a:grpSpLocks/>
          </p:cNvGrpSpPr>
          <p:nvPr/>
        </p:nvGrpSpPr>
        <p:grpSpPr bwMode="auto">
          <a:xfrm>
            <a:off x="7275660" y="5250270"/>
            <a:ext cx="525463" cy="557213"/>
            <a:chOff x="-44" y="1473"/>
            <a:chExt cx="981" cy="1105"/>
          </a:xfrm>
        </p:grpSpPr>
        <p:pic>
          <p:nvPicPr>
            <p:cNvPr id="196" name="Picture 341" descr="desktop_computer_stylized_medium">
              <a:extLst>
                <a:ext uri="{FF2B5EF4-FFF2-40B4-BE49-F238E27FC236}">
                  <a16:creationId xmlns:a16="http://schemas.microsoft.com/office/drawing/2014/main" id="{68802389-2D25-4357-B3D1-9FEDFF69E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342">
              <a:extLst>
                <a:ext uri="{FF2B5EF4-FFF2-40B4-BE49-F238E27FC236}">
                  <a16:creationId xmlns:a16="http://schemas.microsoft.com/office/drawing/2014/main" id="{DB6DB586-0F48-4AD2-A6B9-D7104DF10F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8" name="Group 343">
            <a:extLst>
              <a:ext uri="{FF2B5EF4-FFF2-40B4-BE49-F238E27FC236}">
                <a16:creationId xmlns:a16="http://schemas.microsoft.com/office/drawing/2014/main" id="{760F3DF5-BEE0-4FF0-8D08-EB19DC2C3388}"/>
              </a:ext>
            </a:extLst>
          </p:cNvPr>
          <p:cNvGrpSpPr>
            <a:grpSpLocks/>
          </p:cNvGrpSpPr>
          <p:nvPr/>
        </p:nvGrpSpPr>
        <p:grpSpPr bwMode="auto">
          <a:xfrm>
            <a:off x="7799535" y="5239158"/>
            <a:ext cx="525463" cy="557212"/>
            <a:chOff x="-44" y="1473"/>
            <a:chExt cx="981" cy="1105"/>
          </a:xfrm>
        </p:grpSpPr>
        <p:pic>
          <p:nvPicPr>
            <p:cNvPr id="199" name="Picture 344" descr="desktop_computer_stylized_medium">
              <a:extLst>
                <a:ext uri="{FF2B5EF4-FFF2-40B4-BE49-F238E27FC236}">
                  <a16:creationId xmlns:a16="http://schemas.microsoft.com/office/drawing/2014/main" id="{466D3A9F-977A-4D32-8A02-4EB199F21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345">
              <a:extLst>
                <a:ext uri="{FF2B5EF4-FFF2-40B4-BE49-F238E27FC236}">
                  <a16:creationId xmlns:a16="http://schemas.microsoft.com/office/drawing/2014/main" id="{ECF6EB14-01F6-4A5F-A3BB-CB144FDED0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5581539-4846-4BBD-98D9-FF850B45DCF5}"/>
              </a:ext>
            </a:extLst>
          </p:cNvPr>
          <p:cNvGrpSpPr/>
          <p:nvPr/>
        </p:nvGrpSpPr>
        <p:grpSpPr>
          <a:xfrm>
            <a:off x="7847044" y="4516729"/>
            <a:ext cx="889089" cy="466491"/>
            <a:chOff x="7493876" y="2774731"/>
            <a:chExt cx="1481958" cy="894622"/>
          </a:xfrm>
        </p:grpSpPr>
        <p:sp>
          <p:nvSpPr>
            <p:cNvPr id="202" name="Freeform 510">
              <a:extLst>
                <a:ext uri="{FF2B5EF4-FFF2-40B4-BE49-F238E27FC236}">
                  <a16:creationId xmlns:a16="http://schemas.microsoft.com/office/drawing/2014/main" id="{29B41C36-5A2B-41A8-87E7-E5D16857AF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0C3ABDE-44B0-4322-948F-F039A9A41A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92E0F2B-55BE-44DD-8828-24E258A0E8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513">
                <a:extLst>
                  <a:ext uri="{FF2B5EF4-FFF2-40B4-BE49-F238E27FC236}">
                    <a16:creationId xmlns:a16="http://schemas.microsoft.com/office/drawing/2014/main" id="{2D52E03A-070C-4B47-BDEF-34C402016B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14">
                <a:extLst>
                  <a:ext uri="{FF2B5EF4-FFF2-40B4-BE49-F238E27FC236}">
                    <a16:creationId xmlns:a16="http://schemas.microsoft.com/office/drawing/2014/main" id="{E7B5DA11-0B2F-4AD7-99F9-4A1D300B29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15">
                <a:extLst>
                  <a:ext uri="{FF2B5EF4-FFF2-40B4-BE49-F238E27FC236}">
                    <a16:creationId xmlns:a16="http://schemas.microsoft.com/office/drawing/2014/main" id="{AF1EB17B-7897-4103-A621-A3C6C6D1AED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16">
                <a:extLst>
                  <a:ext uri="{FF2B5EF4-FFF2-40B4-BE49-F238E27FC236}">
                    <a16:creationId xmlns:a16="http://schemas.microsoft.com/office/drawing/2014/main" id="{8018E7AB-287D-4B4F-84E4-08B9A66A5A4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84A1D83-C5FA-4EF3-9BED-213E9DB17CDB}"/>
              </a:ext>
            </a:extLst>
          </p:cNvPr>
          <p:cNvGrpSpPr/>
          <p:nvPr/>
        </p:nvGrpSpPr>
        <p:grpSpPr>
          <a:xfrm>
            <a:off x="7868381" y="3175176"/>
            <a:ext cx="889089" cy="466491"/>
            <a:chOff x="7493876" y="2774731"/>
            <a:chExt cx="1481958" cy="894622"/>
          </a:xfrm>
        </p:grpSpPr>
        <p:sp>
          <p:nvSpPr>
            <p:cNvPr id="210" name="Freeform 521">
              <a:extLst>
                <a:ext uri="{FF2B5EF4-FFF2-40B4-BE49-F238E27FC236}">
                  <a16:creationId xmlns:a16="http://schemas.microsoft.com/office/drawing/2014/main" id="{2D53949D-7C30-4A80-AC3A-B1EBAF7DC35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D7CD658-4648-4A7D-899D-7BCE4CE945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62D5A09-7280-4E7B-9A52-180006A855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524">
                <a:extLst>
                  <a:ext uri="{FF2B5EF4-FFF2-40B4-BE49-F238E27FC236}">
                    <a16:creationId xmlns:a16="http://schemas.microsoft.com/office/drawing/2014/main" id="{FDC6757E-51AF-488E-B45F-05631AC273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25">
                <a:extLst>
                  <a:ext uri="{FF2B5EF4-FFF2-40B4-BE49-F238E27FC236}">
                    <a16:creationId xmlns:a16="http://schemas.microsoft.com/office/drawing/2014/main" id="{AA192EC4-719B-4F65-81E5-566DEE6374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26">
                <a:extLst>
                  <a:ext uri="{FF2B5EF4-FFF2-40B4-BE49-F238E27FC236}">
                    <a16:creationId xmlns:a16="http://schemas.microsoft.com/office/drawing/2014/main" id="{B2792636-7DEF-467E-AFC8-0B1F24A6F55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27">
                <a:extLst>
                  <a:ext uri="{FF2B5EF4-FFF2-40B4-BE49-F238E27FC236}">
                    <a16:creationId xmlns:a16="http://schemas.microsoft.com/office/drawing/2014/main" id="{6E9B9E94-F7F9-4989-8469-CF9154729BE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7" name="Rectangle 4">
            <a:extLst>
              <a:ext uri="{FF2B5EF4-FFF2-40B4-BE49-F238E27FC236}">
                <a16:creationId xmlns:a16="http://schemas.microsoft.com/office/drawing/2014/main" id="{2D11912F-5CA4-4F5D-A37C-627FD8D8D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4" y="4122134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.</a:t>
            </a:r>
            <a:r>
              <a:rPr lang="en-US" sz="24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97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eaLnBrk="0" fontAlgn="base" hangingPunct="0">
              <a:lnSpc>
                <a:spcPct val="85000"/>
              </a:lnSpc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18" name="Rectangle 4">
            <a:extLst>
              <a:ext uri="{FF2B5EF4-FFF2-40B4-BE49-F238E27FC236}">
                <a16:creationId xmlns:a16="http://schemas.microsoft.com/office/drawing/2014/main" id="{7413D0B3-847D-4BF5-B679-2802A7200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2" y="1441819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request rate from browsers to origin servers: 15/sec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1838D61-19BF-41B0-9350-4EB277008CAB}"/>
              </a:ext>
            </a:extLst>
          </p:cNvPr>
          <p:cNvGrpSpPr/>
          <p:nvPr/>
        </p:nvGrpSpPr>
        <p:grpSpPr>
          <a:xfrm>
            <a:off x="2487333" y="1449987"/>
            <a:ext cx="7974440" cy="2642996"/>
            <a:chOff x="3269205" y="1370475"/>
            <a:chExt cx="7974440" cy="264299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FEDDA5A-804E-4201-BF20-1F277301E3E5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25" name="Text Box 52">
                <a:extLst>
                  <a:ext uri="{FF2B5EF4-FFF2-40B4-BE49-F238E27FC236}">
                    <a16:creationId xmlns:a16="http://schemas.microsoft.com/office/drawing/2014/main" id="{1669923B-F424-4C9D-9A29-A1F3EAADFA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 dirty="0">
                    <a:latin typeface="+mn-lt"/>
                  </a:rPr>
                  <a:t>154 Mbps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29A4C95-206F-493B-8B65-3329E11F375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Line 51">
                <a:extLst>
                  <a:ext uri="{FF2B5EF4-FFF2-40B4-BE49-F238E27FC236}">
                    <a16:creationId xmlns:a16="http://schemas.microsoft.com/office/drawing/2014/main" id="{71399537-8365-49FD-BA1A-B1F4A1573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AD2E027-FD52-4DA9-9155-C6BC8ADDEFAF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22" name="Text Box 52">
                <a:extLst>
                  <a:ext uri="{FF2B5EF4-FFF2-40B4-BE49-F238E27FC236}">
                    <a16:creationId xmlns:a16="http://schemas.microsoft.com/office/drawing/2014/main" id="{4B2CE5AE-908C-436E-ADEF-331CA6406F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 dirty="0"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23BDA5E-5AC7-4F8E-BFE9-8693A9C5AC00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Line 51">
                <a:extLst>
                  <a:ext uri="{FF2B5EF4-FFF2-40B4-BE49-F238E27FC236}">
                    <a16:creationId xmlns:a16="http://schemas.microsoft.com/office/drawing/2014/main" id="{CBB27268-B939-41AB-B5F1-BA7209288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F952F5D-E467-481A-B7BA-4B583E89D220}"/>
              </a:ext>
            </a:extLst>
          </p:cNvPr>
          <p:cNvGrpSpPr/>
          <p:nvPr/>
        </p:nvGrpSpPr>
        <p:grpSpPr>
          <a:xfrm>
            <a:off x="3336322" y="4839405"/>
            <a:ext cx="2583033" cy="461665"/>
            <a:chOff x="4114801" y="3880785"/>
            <a:chExt cx="2583033" cy="461665"/>
          </a:xfrm>
        </p:grpSpPr>
        <p:sp>
          <p:nvSpPr>
            <p:cNvPr id="229" name="Text Box 52">
              <a:extLst>
                <a:ext uri="{FF2B5EF4-FFF2-40B4-BE49-F238E27FC236}">
                  <a16:creationId xmlns:a16="http://schemas.microsoft.com/office/drawing/2014/main" id="{0C6DBC27-AD5A-4B18-BDA1-9168CFDEC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.0097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695AED7-76C8-4B26-AAAE-C19744F2D26E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Line 51">
              <a:extLst>
                <a:ext uri="{FF2B5EF4-FFF2-40B4-BE49-F238E27FC236}">
                  <a16:creationId xmlns:a16="http://schemas.microsoft.com/office/drawing/2014/main" id="{7454EA4C-E0D6-42B6-A0B7-A4955DE6E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C2059B0-4B4E-4576-8026-B7CEFFB7FED6}"/>
              </a:ext>
            </a:extLst>
          </p:cNvPr>
          <p:cNvGrpSpPr/>
          <p:nvPr/>
        </p:nvGrpSpPr>
        <p:grpSpPr>
          <a:xfrm>
            <a:off x="3631712" y="6006857"/>
            <a:ext cx="3023236" cy="698306"/>
            <a:chOff x="3635854" y="3415544"/>
            <a:chExt cx="3023236" cy="698306"/>
          </a:xfrm>
        </p:grpSpPr>
        <p:sp>
          <p:nvSpPr>
            <p:cNvPr id="233" name="Text Box 52">
              <a:extLst>
                <a:ext uri="{FF2B5EF4-FFF2-40B4-BE49-F238E27FC236}">
                  <a16:creationId xmlns:a16="http://schemas.microsoft.com/office/drawing/2014/main" id="{9462F5E9-1ECE-4B77-B423-31DCCA29C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 err="1">
                  <a:latin typeface="+mn-lt"/>
                </a:rPr>
                <a:t>msecs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33164D0-7A17-4B95-9C03-67D24FF90BF7}"/>
                </a:ext>
              </a:extLst>
            </p:cNvPr>
            <p:cNvSpPr/>
            <p:nvPr/>
          </p:nvSpPr>
          <p:spPr>
            <a:xfrm>
              <a:off x="3635854" y="3415544"/>
              <a:ext cx="962683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ine 51">
              <a:extLst>
                <a:ext uri="{FF2B5EF4-FFF2-40B4-BE49-F238E27FC236}">
                  <a16:creationId xmlns:a16="http://schemas.microsoft.com/office/drawing/2014/main" id="{4CF33DD1-AC5A-4E93-ADEC-0A4DCF9AA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" name="Text Box 83">
            <a:extLst>
              <a:ext uri="{FF2B5EF4-FFF2-40B4-BE49-F238E27FC236}">
                <a16:creationId xmlns:a16="http://schemas.microsoft.com/office/drawing/2014/main" id="{24E4CCF2-6554-41BE-AAEA-A4988FF22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2" y="6291768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Cost:</a:t>
            </a:r>
            <a:r>
              <a:rPr lang="en-US" altLang="en-US" sz="2400" dirty="0">
                <a:latin typeface="+mn-lt"/>
              </a:rPr>
              <a:t> faster access link (expensive!)</a:t>
            </a:r>
          </a:p>
        </p:txBody>
      </p:sp>
    </p:spTree>
    <p:extLst>
      <p:ext uri="{BB962C8B-B14F-4D97-AF65-F5344CB8AC3E}">
        <p14:creationId xmlns:p14="http://schemas.microsoft.com/office/powerpoint/2010/main" val="26024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Application Layer: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308E45-8122-4948-8614-77F8F6E82CE7}"/>
              </a:ext>
            </a:extLst>
          </p:cNvPr>
          <p:cNvSpPr txBox="1">
            <a:spLocks/>
          </p:cNvSpPr>
          <p:nvPr/>
        </p:nvSpPr>
        <p:spPr>
          <a:xfrm>
            <a:off x="203969" y="1512335"/>
            <a:ext cx="4646327" cy="3072917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</a:rPr>
              <a:t>Our goals: </a:t>
            </a:r>
          </a:p>
          <a:p>
            <a:pPr marL="460375" indent="-346075"/>
            <a:r>
              <a:rPr lang="en-US" altLang="en-US" sz="2400" dirty="0">
                <a:ea typeface="ＭＳ Ｐゴシック" panose="020B0600070205080204" pitchFamily="34" charset="-128"/>
              </a:rPr>
              <a:t>Conceptual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and</a:t>
            </a:r>
            <a:r>
              <a:rPr lang="en-US" altLang="en-US" sz="2400" dirty="0">
                <a:ea typeface="ＭＳ Ｐゴシック" panose="020B0600070205080204" pitchFamily="34" charset="-128"/>
              </a:rPr>
              <a:t> implementation aspects of application-layer protocols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transport-layer service models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client-server paradigm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peer-to-peer paradigm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AD80C37-1E76-4C68-BE2F-DE41DBCB10DA}"/>
              </a:ext>
            </a:extLst>
          </p:cNvPr>
          <p:cNvSpPr txBox="1">
            <a:spLocks noChangeArrowheads="1"/>
          </p:cNvSpPr>
          <p:nvPr/>
        </p:nvSpPr>
        <p:spPr>
          <a:xfrm>
            <a:off x="5059247" y="1505515"/>
            <a:ext cx="4071501" cy="3503808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/>
            <a:r>
              <a:rPr lang="en-US" altLang="en-US" sz="2400" dirty="0">
                <a:ea typeface="ＭＳ Ｐゴシック" panose="020B0600070205080204" pitchFamily="34" charset="-128"/>
              </a:rPr>
              <a:t>Learn about protocols by examining popular application-layer protocols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HTTP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SMTP, IMAP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DNS</a:t>
            </a:r>
          </a:p>
          <a:p>
            <a:pPr marL="349250" indent="-349250"/>
            <a:r>
              <a:rPr lang="en-US" altLang="en-US" sz="2400" dirty="0">
                <a:ea typeface="ＭＳ Ｐゴシック" panose="020B0600070205080204" pitchFamily="34" charset="-128"/>
              </a:rPr>
              <a:t>Programming network applications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socket API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7245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F27-9ABE-4AC5-ABE3-66E173E0CD00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example: install a web cache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ED42996-898A-4494-9F73-8CDB8F66D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48" y="4718479"/>
            <a:ext cx="5414450" cy="179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0B5224BF-B2DD-45F4-85C3-82C47A516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8860" y="268666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50">
            <a:extLst>
              <a:ext uri="{FF2B5EF4-FFF2-40B4-BE49-F238E27FC236}">
                <a16:creationId xmlns:a16="http://schemas.microsoft.com/office/drawing/2014/main" id="{C631ED7A-0F35-4675-B385-307225A02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7735" y="210087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4" name="Line 51">
            <a:extLst>
              <a:ext uri="{FF2B5EF4-FFF2-40B4-BE49-F238E27FC236}">
                <a16:creationId xmlns:a16="http://schemas.microsoft.com/office/drawing/2014/main" id="{660C6C15-688C-4294-9CB4-91EBCF371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8485" y="230566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2">
            <a:extLst>
              <a:ext uri="{FF2B5EF4-FFF2-40B4-BE49-F238E27FC236}">
                <a16:creationId xmlns:a16="http://schemas.microsoft.com/office/drawing/2014/main" id="{742EBA48-947B-4552-94BD-1A8828F0BA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7135" y="234376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53">
            <a:extLst>
              <a:ext uri="{FF2B5EF4-FFF2-40B4-BE49-F238E27FC236}">
                <a16:creationId xmlns:a16="http://schemas.microsoft.com/office/drawing/2014/main" id="{93F60C66-B695-4CC2-B9E3-D4583F77AA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4335" y="250568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54">
            <a:extLst>
              <a:ext uri="{FF2B5EF4-FFF2-40B4-BE49-F238E27FC236}">
                <a16:creationId xmlns:a16="http://schemas.microsoft.com/office/drawing/2014/main" id="{1DBA09E4-D881-4053-B362-7524764550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96260" y="326768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103B613B-08E7-435F-96B8-DBA4C1EA38F8}"/>
              </a:ext>
            </a:extLst>
          </p:cNvPr>
          <p:cNvSpPr>
            <a:spLocks/>
          </p:cNvSpPr>
          <p:nvPr/>
        </p:nvSpPr>
        <p:spPr bwMode="auto">
          <a:xfrm>
            <a:off x="6613472" y="230984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Text Box 70">
            <a:extLst>
              <a:ext uri="{FF2B5EF4-FFF2-40B4-BE49-F238E27FC236}">
                <a16:creationId xmlns:a16="http://schemas.microsoft.com/office/drawing/2014/main" id="{736B048E-F299-43FF-BF74-F67E81B6D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35" y="263110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Freeform 71">
            <a:extLst>
              <a:ext uri="{FF2B5EF4-FFF2-40B4-BE49-F238E27FC236}">
                <a16:creationId xmlns:a16="http://schemas.microsoft.com/office/drawing/2014/main" id="{F0FB6FEB-B08B-4E22-9F94-630D5CA76D6D}"/>
              </a:ext>
            </a:extLst>
          </p:cNvPr>
          <p:cNvSpPr>
            <a:spLocks/>
          </p:cNvSpPr>
          <p:nvPr/>
        </p:nvSpPr>
        <p:spPr bwMode="auto">
          <a:xfrm>
            <a:off x="6218411" y="471299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7">
            <a:extLst>
              <a:ext uri="{FF2B5EF4-FFF2-40B4-BE49-F238E27FC236}">
                <a16:creationId xmlns:a16="http://schemas.microsoft.com/office/drawing/2014/main" id="{6CAEC386-96C3-476A-866E-DA505231DA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160" y="497901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78">
            <a:extLst>
              <a:ext uri="{FF2B5EF4-FFF2-40B4-BE49-F238E27FC236}">
                <a16:creationId xmlns:a16="http://schemas.microsoft.com/office/drawing/2014/main" id="{493AE816-B396-4BAA-BEEB-C5B285ACD0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747" y="502663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79">
            <a:extLst>
              <a:ext uri="{FF2B5EF4-FFF2-40B4-BE49-F238E27FC236}">
                <a16:creationId xmlns:a16="http://schemas.microsoft.com/office/drawing/2014/main" id="{DD3EA5F4-C826-413E-A5C8-2B99DC594D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0910" y="503298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Line 95">
            <a:extLst>
              <a:ext uri="{FF2B5EF4-FFF2-40B4-BE49-F238E27FC236}">
                <a16:creationId xmlns:a16="http://schemas.microsoft.com/office/drawing/2014/main" id="{1AC20ADE-F4ED-432E-8249-BEB769499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2835" y="374393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7">
            <a:extLst>
              <a:ext uri="{FF2B5EF4-FFF2-40B4-BE49-F238E27FC236}">
                <a16:creationId xmlns:a16="http://schemas.microsoft.com/office/drawing/2014/main" id="{C3288213-27E1-48B4-8462-90F624BD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885" y="455673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98">
            <a:extLst>
              <a:ext uri="{FF2B5EF4-FFF2-40B4-BE49-F238E27FC236}">
                <a16:creationId xmlns:a16="http://schemas.microsoft.com/office/drawing/2014/main" id="{BBD23CA7-5585-474D-9C0A-E2C8FB7CD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072" y="493773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Text Box 99">
            <a:extLst>
              <a:ext uri="{FF2B5EF4-FFF2-40B4-BE49-F238E27FC236}">
                <a16:creationId xmlns:a16="http://schemas.microsoft.com/office/drawing/2014/main" id="{24825475-702A-4299-9EA9-B4C72299A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422" y="393285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8" name="Group 139">
            <a:extLst>
              <a:ext uri="{FF2B5EF4-FFF2-40B4-BE49-F238E27FC236}">
                <a16:creationId xmlns:a16="http://schemas.microsoft.com/office/drawing/2014/main" id="{95E2A83C-18E7-4869-AEDA-AC295A7C972A}"/>
              </a:ext>
            </a:extLst>
          </p:cNvPr>
          <p:cNvGrpSpPr>
            <a:grpSpLocks/>
          </p:cNvGrpSpPr>
          <p:nvPr/>
        </p:nvGrpSpPr>
        <p:grpSpPr bwMode="auto">
          <a:xfrm>
            <a:off x="6191197" y="2234226"/>
            <a:ext cx="377825" cy="576262"/>
            <a:chOff x="4140" y="429"/>
            <a:chExt cx="1425" cy="2396"/>
          </a:xfrm>
        </p:grpSpPr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B699AD75-F453-4C35-9F8A-959D44482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Rectangle 141">
              <a:extLst>
                <a:ext uri="{FF2B5EF4-FFF2-40B4-BE49-F238E27FC236}">
                  <a16:creationId xmlns:a16="http://schemas.microsoft.com/office/drawing/2014/main" id="{74598B50-944B-4E84-8E52-4AB4C93C4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2">
              <a:extLst>
                <a:ext uri="{FF2B5EF4-FFF2-40B4-BE49-F238E27FC236}">
                  <a16:creationId xmlns:a16="http://schemas.microsoft.com/office/drawing/2014/main" id="{6FB2B0ED-C616-459C-9E96-BDCF6AF0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Freeform 143">
              <a:extLst>
                <a:ext uri="{FF2B5EF4-FFF2-40B4-BE49-F238E27FC236}">
                  <a16:creationId xmlns:a16="http://schemas.microsoft.com/office/drawing/2014/main" id="{04C6A63D-059B-4C85-8D27-9EB01875C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Rectangle 144">
              <a:extLst>
                <a:ext uri="{FF2B5EF4-FFF2-40B4-BE49-F238E27FC236}">
                  <a16:creationId xmlns:a16="http://schemas.microsoft.com/office/drawing/2014/main" id="{FE27CC05-2A6C-4D0B-8BEF-D0D70F474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" name="Group 145">
              <a:extLst>
                <a:ext uri="{FF2B5EF4-FFF2-40B4-BE49-F238E27FC236}">
                  <a16:creationId xmlns:a16="http://schemas.microsoft.com/office/drawing/2014/main" id="{FE1A7217-55DF-40AA-98EF-355AD0A003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" name="AutoShape 146">
                <a:extLst>
                  <a:ext uri="{FF2B5EF4-FFF2-40B4-BE49-F238E27FC236}">
                    <a16:creationId xmlns:a16="http://schemas.microsoft.com/office/drawing/2014/main" id="{75E4CF80-E111-48E7-8D61-B8C65461D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AutoShape 147">
                <a:extLst>
                  <a:ext uri="{FF2B5EF4-FFF2-40B4-BE49-F238E27FC236}">
                    <a16:creationId xmlns:a16="http://schemas.microsoft.com/office/drawing/2014/main" id="{7E5E9A6E-EA07-40D9-BB60-79C8FEB38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5" name="Rectangle 148">
              <a:extLst>
                <a:ext uri="{FF2B5EF4-FFF2-40B4-BE49-F238E27FC236}">
                  <a16:creationId xmlns:a16="http://schemas.microsoft.com/office/drawing/2014/main" id="{5D68166A-AE08-4217-A9FA-EDA5CFF81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" name="Group 149">
              <a:extLst>
                <a:ext uri="{FF2B5EF4-FFF2-40B4-BE49-F238E27FC236}">
                  <a16:creationId xmlns:a16="http://schemas.microsoft.com/office/drawing/2014/main" id="{B8452748-4BCC-4970-B3A7-4D0F1B26D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" name="AutoShape 150">
                <a:extLst>
                  <a:ext uri="{FF2B5EF4-FFF2-40B4-BE49-F238E27FC236}">
                    <a16:creationId xmlns:a16="http://schemas.microsoft.com/office/drawing/2014/main" id="{746F2D38-F909-4918-B6EA-672F59F48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151">
                <a:extLst>
                  <a:ext uri="{FF2B5EF4-FFF2-40B4-BE49-F238E27FC236}">
                    <a16:creationId xmlns:a16="http://schemas.microsoft.com/office/drawing/2014/main" id="{521839D1-C368-430D-989B-DCDA0338B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" name="Rectangle 152">
              <a:extLst>
                <a:ext uri="{FF2B5EF4-FFF2-40B4-BE49-F238E27FC236}">
                  <a16:creationId xmlns:a16="http://schemas.microsoft.com/office/drawing/2014/main" id="{8C64B5EA-265D-4730-BDC0-C392BCDD6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Rectangle 153">
              <a:extLst>
                <a:ext uri="{FF2B5EF4-FFF2-40B4-BE49-F238E27FC236}">
                  <a16:creationId xmlns:a16="http://schemas.microsoft.com/office/drawing/2014/main" id="{FA21B525-968A-4398-97D4-B44214746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154">
              <a:extLst>
                <a:ext uri="{FF2B5EF4-FFF2-40B4-BE49-F238E27FC236}">
                  <a16:creationId xmlns:a16="http://schemas.microsoft.com/office/drawing/2014/main" id="{DF3A160B-440E-4032-899F-F79D5386F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5" name="AutoShape 155">
                <a:extLst>
                  <a:ext uri="{FF2B5EF4-FFF2-40B4-BE49-F238E27FC236}">
                    <a16:creationId xmlns:a16="http://schemas.microsoft.com/office/drawing/2014/main" id="{DE8EB36B-BB74-44A4-ABEB-76BDA333E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156">
                <a:extLst>
                  <a:ext uri="{FF2B5EF4-FFF2-40B4-BE49-F238E27FC236}">
                    <a16:creationId xmlns:a16="http://schemas.microsoft.com/office/drawing/2014/main" id="{B0C73031-DE3A-43F2-A05F-BE6D00EC0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" name="Freeform 157">
              <a:extLst>
                <a:ext uri="{FF2B5EF4-FFF2-40B4-BE49-F238E27FC236}">
                  <a16:creationId xmlns:a16="http://schemas.microsoft.com/office/drawing/2014/main" id="{63C07FB3-7A04-48EA-AF88-92FAE681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" name="Group 158">
              <a:extLst>
                <a:ext uri="{FF2B5EF4-FFF2-40B4-BE49-F238E27FC236}">
                  <a16:creationId xmlns:a16="http://schemas.microsoft.com/office/drawing/2014/main" id="{579C3629-23EF-4C07-A57B-6D4BEE1EE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" name="AutoShape 159">
                <a:extLst>
                  <a:ext uri="{FF2B5EF4-FFF2-40B4-BE49-F238E27FC236}">
                    <a16:creationId xmlns:a16="http://schemas.microsoft.com/office/drawing/2014/main" id="{CA8804F5-E3B1-4A53-99B4-A3F46E726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AutoShape 160">
                <a:extLst>
                  <a:ext uri="{FF2B5EF4-FFF2-40B4-BE49-F238E27FC236}">
                    <a16:creationId xmlns:a16="http://schemas.microsoft.com/office/drawing/2014/main" id="{7CA747E4-16C0-4FD8-9018-FECF2B9E0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2" name="Rectangle 161">
              <a:extLst>
                <a:ext uri="{FF2B5EF4-FFF2-40B4-BE49-F238E27FC236}">
                  <a16:creationId xmlns:a16="http://schemas.microsoft.com/office/drawing/2014/main" id="{3E214C8B-A9C1-4AEE-BD35-85AAAB0CD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A910891D-2F48-4AC6-9518-4DD821AD1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96B23EA2-F1CD-4652-91FF-31A04DFB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Oval 164">
              <a:extLst>
                <a:ext uri="{FF2B5EF4-FFF2-40B4-BE49-F238E27FC236}">
                  <a16:creationId xmlns:a16="http://schemas.microsoft.com/office/drawing/2014/main" id="{50E2E88D-2F1F-4DFE-8B67-732F33E8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5D5997F9-3A3E-4C81-985D-EBEB9236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6">
              <a:extLst>
                <a:ext uri="{FF2B5EF4-FFF2-40B4-BE49-F238E27FC236}">
                  <a16:creationId xmlns:a16="http://schemas.microsoft.com/office/drawing/2014/main" id="{AE3C60C7-A4D1-4CA6-A5BB-87404AD6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AutoShape 167">
              <a:extLst>
                <a:ext uri="{FF2B5EF4-FFF2-40B4-BE49-F238E27FC236}">
                  <a16:creationId xmlns:a16="http://schemas.microsoft.com/office/drawing/2014/main" id="{4C02C4DA-DF2F-4260-82BE-0A112F0B6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8">
              <a:extLst>
                <a:ext uri="{FF2B5EF4-FFF2-40B4-BE49-F238E27FC236}">
                  <a16:creationId xmlns:a16="http://schemas.microsoft.com/office/drawing/2014/main" id="{16F1CC62-9EA9-4E7E-9158-26554B565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Oval 169">
              <a:extLst>
                <a:ext uri="{FF2B5EF4-FFF2-40B4-BE49-F238E27FC236}">
                  <a16:creationId xmlns:a16="http://schemas.microsoft.com/office/drawing/2014/main" id="{ABA244CD-E3B6-49D6-B87E-6575BD340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" name="Oval 170">
              <a:extLst>
                <a:ext uri="{FF2B5EF4-FFF2-40B4-BE49-F238E27FC236}">
                  <a16:creationId xmlns:a16="http://schemas.microsoft.com/office/drawing/2014/main" id="{2184FB30-0C54-4E25-B24F-5AF818AD0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71">
              <a:extLst>
                <a:ext uri="{FF2B5EF4-FFF2-40B4-BE49-F238E27FC236}">
                  <a16:creationId xmlns:a16="http://schemas.microsoft.com/office/drawing/2014/main" id="{210503A7-AA65-4B5E-8B18-65077E9E2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1" name="Group 172">
            <a:extLst>
              <a:ext uri="{FF2B5EF4-FFF2-40B4-BE49-F238E27FC236}">
                <a16:creationId xmlns:a16="http://schemas.microsoft.com/office/drawing/2014/main" id="{AD1F877F-1D99-4444-BC85-E512C9B82EA2}"/>
              </a:ext>
            </a:extLst>
          </p:cNvPr>
          <p:cNvGrpSpPr>
            <a:grpSpLocks/>
          </p:cNvGrpSpPr>
          <p:nvPr/>
        </p:nvGrpSpPr>
        <p:grpSpPr bwMode="auto">
          <a:xfrm>
            <a:off x="6340422" y="5347313"/>
            <a:ext cx="525463" cy="557213"/>
            <a:chOff x="-44" y="1473"/>
            <a:chExt cx="981" cy="1105"/>
          </a:xfrm>
        </p:grpSpPr>
        <p:pic>
          <p:nvPicPr>
            <p:cNvPr id="62" name="Picture 173" descr="desktop_computer_stylized_medium">
              <a:extLst>
                <a:ext uri="{FF2B5EF4-FFF2-40B4-BE49-F238E27FC236}">
                  <a16:creationId xmlns:a16="http://schemas.microsoft.com/office/drawing/2014/main" id="{67819308-8682-43E8-B805-CEFD0E7A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74">
              <a:extLst>
                <a:ext uri="{FF2B5EF4-FFF2-40B4-BE49-F238E27FC236}">
                  <a16:creationId xmlns:a16="http://schemas.microsoft.com/office/drawing/2014/main" id="{52AD016D-D776-4643-BF62-DE8934FA32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4" name="Group 175">
            <a:extLst>
              <a:ext uri="{FF2B5EF4-FFF2-40B4-BE49-F238E27FC236}">
                <a16:creationId xmlns:a16="http://schemas.microsoft.com/office/drawing/2014/main" id="{43684D20-A0FA-4EF8-91D4-E9C6BF3AD690}"/>
              </a:ext>
            </a:extLst>
          </p:cNvPr>
          <p:cNvGrpSpPr>
            <a:grpSpLocks/>
          </p:cNvGrpSpPr>
          <p:nvPr/>
        </p:nvGrpSpPr>
        <p:grpSpPr bwMode="auto">
          <a:xfrm>
            <a:off x="7105597" y="1756388"/>
            <a:ext cx="377825" cy="576263"/>
            <a:chOff x="4140" y="429"/>
            <a:chExt cx="1425" cy="2396"/>
          </a:xfrm>
        </p:grpSpPr>
        <p:sp>
          <p:nvSpPr>
            <p:cNvPr id="65" name="Freeform 176">
              <a:extLst>
                <a:ext uri="{FF2B5EF4-FFF2-40B4-BE49-F238E27FC236}">
                  <a16:creationId xmlns:a16="http://schemas.microsoft.com/office/drawing/2014/main" id="{24E3C1C4-24EF-440B-9CD6-6CDFE250D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77">
              <a:extLst>
                <a:ext uri="{FF2B5EF4-FFF2-40B4-BE49-F238E27FC236}">
                  <a16:creationId xmlns:a16="http://schemas.microsoft.com/office/drawing/2014/main" id="{D8418E4D-607F-4E86-B9CB-7F50A8905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8">
              <a:extLst>
                <a:ext uri="{FF2B5EF4-FFF2-40B4-BE49-F238E27FC236}">
                  <a16:creationId xmlns:a16="http://schemas.microsoft.com/office/drawing/2014/main" id="{A44F721A-0C3B-4A61-986F-C35415AAD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Freeform 179">
              <a:extLst>
                <a:ext uri="{FF2B5EF4-FFF2-40B4-BE49-F238E27FC236}">
                  <a16:creationId xmlns:a16="http://schemas.microsoft.com/office/drawing/2014/main" id="{C03D3D59-1636-497B-9AC4-5F26B2FC2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180">
              <a:extLst>
                <a:ext uri="{FF2B5EF4-FFF2-40B4-BE49-F238E27FC236}">
                  <a16:creationId xmlns:a16="http://schemas.microsoft.com/office/drawing/2014/main" id="{BBA0B27B-8B5E-4C5C-85B1-42E665B4B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0" name="Group 181">
              <a:extLst>
                <a:ext uri="{FF2B5EF4-FFF2-40B4-BE49-F238E27FC236}">
                  <a16:creationId xmlns:a16="http://schemas.microsoft.com/office/drawing/2014/main" id="{B05994C9-C069-442F-AB4C-CB86F9EAC1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" name="AutoShape 182">
                <a:extLst>
                  <a:ext uri="{FF2B5EF4-FFF2-40B4-BE49-F238E27FC236}">
                    <a16:creationId xmlns:a16="http://schemas.microsoft.com/office/drawing/2014/main" id="{7E7AB8F8-5A3C-498A-9B64-7252B20D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6" name="AutoShape 183">
                <a:extLst>
                  <a:ext uri="{FF2B5EF4-FFF2-40B4-BE49-F238E27FC236}">
                    <a16:creationId xmlns:a16="http://schemas.microsoft.com/office/drawing/2014/main" id="{3D9A87EA-604F-4BE9-AF8B-EE7668E50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1" name="Rectangle 184">
              <a:extLst>
                <a:ext uri="{FF2B5EF4-FFF2-40B4-BE49-F238E27FC236}">
                  <a16:creationId xmlns:a16="http://schemas.microsoft.com/office/drawing/2014/main" id="{BD7DB4CD-06CF-4C50-882C-089044CF3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2" name="Group 185">
              <a:extLst>
                <a:ext uri="{FF2B5EF4-FFF2-40B4-BE49-F238E27FC236}">
                  <a16:creationId xmlns:a16="http://schemas.microsoft.com/office/drawing/2014/main" id="{7EF06943-2931-469F-9AC5-A9483BDCE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" name="AutoShape 186">
                <a:extLst>
                  <a:ext uri="{FF2B5EF4-FFF2-40B4-BE49-F238E27FC236}">
                    <a16:creationId xmlns:a16="http://schemas.microsoft.com/office/drawing/2014/main" id="{0E08E625-1355-4E53-B1E4-086DEC894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4" name="AutoShape 187">
                <a:extLst>
                  <a:ext uri="{FF2B5EF4-FFF2-40B4-BE49-F238E27FC236}">
                    <a16:creationId xmlns:a16="http://schemas.microsoft.com/office/drawing/2014/main" id="{D188D2AD-FDF7-4288-8306-C75D7E60D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3" name="Rectangle 188">
              <a:extLst>
                <a:ext uri="{FF2B5EF4-FFF2-40B4-BE49-F238E27FC236}">
                  <a16:creationId xmlns:a16="http://schemas.microsoft.com/office/drawing/2014/main" id="{E78C4DE0-C11C-4997-B055-634C0FCE5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4" name="Rectangle 189">
              <a:extLst>
                <a:ext uri="{FF2B5EF4-FFF2-40B4-BE49-F238E27FC236}">
                  <a16:creationId xmlns:a16="http://schemas.microsoft.com/office/drawing/2014/main" id="{2C238DA0-8F97-4807-BCB0-E9656416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5" name="Group 190">
              <a:extLst>
                <a:ext uri="{FF2B5EF4-FFF2-40B4-BE49-F238E27FC236}">
                  <a16:creationId xmlns:a16="http://schemas.microsoft.com/office/drawing/2014/main" id="{9E501F90-7E6A-4CB3-989F-A764A2AECD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" name="AutoShape 191">
                <a:extLst>
                  <a:ext uri="{FF2B5EF4-FFF2-40B4-BE49-F238E27FC236}">
                    <a16:creationId xmlns:a16="http://schemas.microsoft.com/office/drawing/2014/main" id="{A7FDE0EC-C068-40B6-B941-2CD942A37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2" name="AutoShape 192">
                <a:extLst>
                  <a:ext uri="{FF2B5EF4-FFF2-40B4-BE49-F238E27FC236}">
                    <a16:creationId xmlns:a16="http://schemas.microsoft.com/office/drawing/2014/main" id="{6072C9EC-D036-4A87-9621-C12118EFE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6" name="Freeform 193">
              <a:extLst>
                <a:ext uri="{FF2B5EF4-FFF2-40B4-BE49-F238E27FC236}">
                  <a16:creationId xmlns:a16="http://schemas.microsoft.com/office/drawing/2014/main" id="{B6FA24C4-747B-4BC6-A4DE-60D0AF1DC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7" name="Group 194">
              <a:extLst>
                <a:ext uri="{FF2B5EF4-FFF2-40B4-BE49-F238E27FC236}">
                  <a16:creationId xmlns:a16="http://schemas.microsoft.com/office/drawing/2014/main" id="{7BD36935-183B-4E94-975A-6E9B607F8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" name="AutoShape 195">
                <a:extLst>
                  <a:ext uri="{FF2B5EF4-FFF2-40B4-BE49-F238E27FC236}">
                    <a16:creationId xmlns:a16="http://schemas.microsoft.com/office/drawing/2014/main" id="{E9BD9941-033C-4C65-8004-7B450E860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0" name="AutoShape 196">
                <a:extLst>
                  <a:ext uri="{FF2B5EF4-FFF2-40B4-BE49-F238E27FC236}">
                    <a16:creationId xmlns:a16="http://schemas.microsoft.com/office/drawing/2014/main" id="{4802DC2C-FA12-4C5B-9A84-0076ADC85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8" name="Rectangle 197">
              <a:extLst>
                <a:ext uri="{FF2B5EF4-FFF2-40B4-BE49-F238E27FC236}">
                  <a16:creationId xmlns:a16="http://schemas.microsoft.com/office/drawing/2014/main" id="{9BA48AC4-91BD-4D29-9D84-F337F7D06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8">
              <a:extLst>
                <a:ext uri="{FF2B5EF4-FFF2-40B4-BE49-F238E27FC236}">
                  <a16:creationId xmlns:a16="http://schemas.microsoft.com/office/drawing/2014/main" id="{495468D5-427C-4CC6-BADE-204BFE21C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Freeform 199">
              <a:extLst>
                <a:ext uri="{FF2B5EF4-FFF2-40B4-BE49-F238E27FC236}">
                  <a16:creationId xmlns:a16="http://schemas.microsoft.com/office/drawing/2014/main" id="{0E87564D-60E4-4CFE-981D-CD1B8714E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Oval 200">
              <a:extLst>
                <a:ext uri="{FF2B5EF4-FFF2-40B4-BE49-F238E27FC236}">
                  <a16:creationId xmlns:a16="http://schemas.microsoft.com/office/drawing/2014/main" id="{F8B57F1C-4834-4B13-90EB-406D7E17E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Freeform 201">
              <a:extLst>
                <a:ext uri="{FF2B5EF4-FFF2-40B4-BE49-F238E27FC236}">
                  <a16:creationId xmlns:a16="http://schemas.microsoft.com/office/drawing/2014/main" id="{2A1CB223-8C31-4323-8461-3A6474A1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2">
              <a:extLst>
                <a:ext uri="{FF2B5EF4-FFF2-40B4-BE49-F238E27FC236}">
                  <a16:creationId xmlns:a16="http://schemas.microsoft.com/office/drawing/2014/main" id="{7DB4980A-5B33-4A05-9690-650E06C31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AutoShape 203">
              <a:extLst>
                <a:ext uri="{FF2B5EF4-FFF2-40B4-BE49-F238E27FC236}">
                  <a16:creationId xmlns:a16="http://schemas.microsoft.com/office/drawing/2014/main" id="{D6225D8A-366F-4486-B035-8EA3868E2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4">
              <a:extLst>
                <a:ext uri="{FF2B5EF4-FFF2-40B4-BE49-F238E27FC236}">
                  <a16:creationId xmlns:a16="http://schemas.microsoft.com/office/drawing/2014/main" id="{B5B72A71-DD9F-4806-87CB-46E8B9C5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Oval 205">
              <a:extLst>
                <a:ext uri="{FF2B5EF4-FFF2-40B4-BE49-F238E27FC236}">
                  <a16:creationId xmlns:a16="http://schemas.microsoft.com/office/drawing/2014/main" id="{277EB45F-7039-4EF8-B7F8-E41223472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206">
              <a:extLst>
                <a:ext uri="{FF2B5EF4-FFF2-40B4-BE49-F238E27FC236}">
                  <a16:creationId xmlns:a16="http://schemas.microsoft.com/office/drawing/2014/main" id="{E34B405E-50C3-4C85-B9AF-80AA741FD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Rectangle 207">
              <a:extLst>
                <a:ext uri="{FF2B5EF4-FFF2-40B4-BE49-F238E27FC236}">
                  <a16:creationId xmlns:a16="http://schemas.microsoft.com/office/drawing/2014/main" id="{44C868B7-DF86-45C3-9081-3AC5BAB6E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7" name="Group 208">
            <a:extLst>
              <a:ext uri="{FF2B5EF4-FFF2-40B4-BE49-F238E27FC236}">
                <a16:creationId xmlns:a16="http://schemas.microsoft.com/office/drawing/2014/main" id="{583C15E8-BB42-4A77-A3E9-8B4D9511F839}"/>
              </a:ext>
            </a:extLst>
          </p:cNvPr>
          <p:cNvGrpSpPr>
            <a:grpSpLocks/>
          </p:cNvGrpSpPr>
          <p:nvPr/>
        </p:nvGrpSpPr>
        <p:grpSpPr bwMode="auto">
          <a:xfrm>
            <a:off x="7858072" y="1788138"/>
            <a:ext cx="377825" cy="576263"/>
            <a:chOff x="4140" y="429"/>
            <a:chExt cx="1425" cy="2396"/>
          </a:xfrm>
        </p:grpSpPr>
        <p:sp>
          <p:nvSpPr>
            <p:cNvPr id="98" name="Freeform 209">
              <a:extLst>
                <a:ext uri="{FF2B5EF4-FFF2-40B4-BE49-F238E27FC236}">
                  <a16:creationId xmlns:a16="http://schemas.microsoft.com/office/drawing/2014/main" id="{D16E2FE3-879C-44E6-A4EE-881B298A6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210">
              <a:extLst>
                <a:ext uri="{FF2B5EF4-FFF2-40B4-BE49-F238E27FC236}">
                  <a16:creationId xmlns:a16="http://schemas.microsoft.com/office/drawing/2014/main" id="{EC096523-5F57-496A-A10E-64EBA31E0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1">
              <a:extLst>
                <a:ext uri="{FF2B5EF4-FFF2-40B4-BE49-F238E27FC236}">
                  <a16:creationId xmlns:a16="http://schemas.microsoft.com/office/drawing/2014/main" id="{ED9BF51D-1D22-463C-8484-0AC097387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Freeform 212">
              <a:extLst>
                <a:ext uri="{FF2B5EF4-FFF2-40B4-BE49-F238E27FC236}">
                  <a16:creationId xmlns:a16="http://schemas.microsoft.com/office/drawing/2014/main" id="{C83944A6-FFC2-4051-9CD5-CEA5901C2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2" name="Rectangle 213">
              <a:extLst>
                <a:ext uri="{FF2B5EF4-FFF2-40B4-BE49-F238E27FC236}">
                  <a16:creationId xmlns:a16="http://schemas.microsoft.com/office/drawing/2014/main" id="{7A564813-B305-412C-8B9A-8C673577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3" name="Group 214">
              <a:extLst>
                <a:ext uri="{FF2B5EF4-FFF2-40B4-BE49-F238E27FC236}">
                  <a16:creationId xmlns:a16="http://schemas.microsoft.com/office/drawing/2014/main" id="{AFB4D321-9616-44D1-B1CA-DAA86CC448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215">
                <a:extLst>
                  <a:ext uri="{FF2B5EF4-FFF2-40B4-BE49-F238E27FC236}">
                    <a16:creationId xmlns:a16="http://schemas.microsoft.com/office/drawing/2014/main" id="{FC1A1DC6-9860-4624-987D-A1726624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9" name="AutoShape 216">
                <a:extLst>
                  <a:ext uri="{FF2B5EF4-FFF2-40B4-BE49-F238E27FC236}">
                    <a16:creationId xmlns:a16="http://schemas.microsoft.com/office/drawing/2014/main" id="{57B9FCD8-FDBB-425F-AB99-821EEFE3B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4" name="Rectangle 217">
              <a:extLst>
                <a:ext uri="{FF2B5EF4-FFF2-40B4-BE49-F238E27FC236}">
                  <a16:creationId xmlns:a16="http://schemas.microsoft.com/office/drawing/2014/main" id="{8C1EBDF2-B404-438D-B584-E16F1B5D6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5" name="Group 218">
              <a:extLst>
                <a:ext uri="{FF2B5EF4-FFF2-40B4-BE49-F238E27FC236}">
                  <a16:creationId xmlns:a16="http://schemas.microsoft.com/office/drawing/2014/main" id="{0A81F9F6-88A7-4468-BE5D-1F3057789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219">
                <a:extLst>
                  <a:ext uri="{FF2B5EF4-FFF2-40B4-BE49-F238E27FC236}">
                    <a16:creationId xmlns:a16="http://schemas.microsoft.com/office/drawing/2014/main" id="{ACC9068E-A23E-4E64-9E67-3690B227D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7" name="AutoShape 220">
                <a:extLst>
                  <a:ext uri="{FF2B5EF4-FFF2-40B4-BE49-F238E27FC236}">
                    <a16:creationId xmlns:a16="http://schemas.microsoft.com/office/drawing/2014/main" id="{2CC8B0E8-02A8-4C45-BCA4-57F517D5F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6" name="Rectangle 221">
              <a:extLst>
                <a:ext uri="{FF2B5EF4-FFF2-40B4-BE49-F238E27FC236}">
                  <a16:creationId xmlns:a16="http://schemas.microsoft.com/office/drawing/2014/main" id="{8F8E9739-BFDB-41D7-B796-CA30ABD8B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7" name="Rectangle 222">
              <a:extLst>
                <a:ext uri="{FF2B5EF4-FFF2-40B4-BE49-F238E27FC236}">
                  <a16:creationId xmlns:a16="http://schemas.microsoft.com/office/drawing/2014/main" id="{4F70F342-E6DE-4C57-87A3-BE8155F7D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8" name="Group 223">
              <a:extLst>
                <a:ext uri="{FF2B5EF4-FFF2-40B4-BE49-F238E27FC236}">
                  <a16:creationId xmlns:a16="http://schemas.microsoft.com/office/drawing/2014/main" id="{9C6D37DB-BCEB-4C28-B13A-AE4B5B3E4F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224">
                <a:extLst>
                  <a:ext uri="{FF2B5EF4-FFF2-40B4-BE49-F238E27FC236}">
                    <a16:creationId xmlns:a16="http://schemas.microsoft.com/office/drawing/2014/main" id="{DF1FCCF4-2953-46C3-B3ED-7BFCB02C1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5" name="AutoShape 225">
                <a:extLst>
                  <a:ext uri="{FF2B5EF4-FFF2-40B4-BE49-F238E27FC236}">
                    <a16:creationId xmlns:a16="http://schemas.microsoft.com/office/drawing/2014/main" id="{A1D0D0D5-BA12-4781-82A7-C7B813B6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9" name="Freeform 226">
              <a:extLst>
                <a:ext uri="{FF2B5EF4-FFF2-40B4-BE49-F238E27FC236}">
                  <a16:creationId xmlns:a16="http://schemas.microsoft.com/office/drawing/2014/main" id="{F205CA2E-7AB1-43AB-B12E-4E1FB5E34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0" name="Group 227">
              <a:extLst>
                <a:ext uri="{FF2B5EF4-FFF2-40B4-BE49-F238E27FC236}">
                  <a16:creationId xmlns:a16="http://schemas.microsoft.com/office/drawing/2014/main" id="{AD42D9BB-44A9-4BEB-A2C8-983C0CAB6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228">
                <a:extLst>
                  <a:ext uri="{FF2B5EF4-FFF2-40B4-BE49-F238E27FC236}">
                    <a16:creationId xmlns:a16="http://schemas.microsoft.com/office/drawing/2014/main" id="{0E1D2495-48F1-43C6-B31A-4FF0CA5CE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AutoShape 229">
                <a:extLst>
                  <a:ext uri="{FF2B5EF4-FFF2-40B4-BE49-F238E27FC236}">
                    <a16:creationId xmlns:a16="http://schemas.microsoft.com/office/drawing/2014/main" id="{413C8393-0325-4936-A115-32BF60C8B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1" name="Rectangle 230">
              <a:extLst>
                <a:ext uri="{FF2B5EF4-FFF2-40B4-BE49-F238E27FC236}">
                  <a16:creationId xmlns:a16="http://schemas.microsoft.com/office/drawing/2014/main" id="{277B56AF-45B8-4D04-96A2-F07BDEBC1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1">
              <a:extLst>
                <a:ext uri="{FF2B5EF4-FFF2-40B4-BE49-F238E27FC236}">
                  <a16:creationId xmlns:a16="http://schemas.microsoft.com/office/drawing/2014/main" id="{F1EB9B97-396F-4DCC-BC94-75838E0F3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Freeform 232">
              <a:extLst>
                <a:ext uri="{FF2B5EF4-FFF2-40B4-BE49-F238E27FC236}">
                  <a16:creationId xmlns:a16="http://schemas.microsoft.com/office/drawing/2014/main" id="{FC3893C7-5501-4FD5-B89C-7709DEAB5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Oval 233">
              <a:extLst>
                <a:ext uri="{FF2B5EF4-FFF2-40B4-BE49-F238E27FC236}">
                  <a16:creationId xmlns:a16="http://schemas.microsoft.com/office/drawing/2014/main" id="{95B02733-93B3-47DD-AD2B-8D1392F8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Freeform 234">
              <a:extLst>
                <a:ext uri="{FF2B5EF4-FFF2-40B4-BE49-F238E27FC236}">
                  <a16:creationId xmlns:a16="http://schemas.microsoft.com/office/drawing/2014/main" id="{E83CF006-7F1C-44E8-B8F1-BD880F0E3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5">
              <a:extLst>
                <a:ext uri="{FF2B5EF4-FFF2-40B4-BE49-F238E27FC236}">
                  <a16:creationId xmlns:a16="http://schemas.microsoft.com/office/drawing/2014/main" id="{128CDD5B-FEDA-48EA-880E-BE114C71F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AutoShape 236">
              <a:extLst>
                <a:ext uri="{FF2B5EF4-FFF2-40B4-BE49-F238E27FC236}">
                  <a16:creationId xmlns:a16="http://schemas.microsoft.com/office/drawing/2014/main" id="{410F88BC-766D-402C-B065-6D361BE83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7">
              <a:extLst>
                <a:ext uri="{FF2B5EF4-FFF2-40B4-BE49-F238E27FC236}">
                  <a16:creationId xmlns:a16="http://schemas.microsoft.com/office/drawing/2014/main" id="{CEDD9C12-A55E-47E9-817F-B1B858E65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9" name="Oval 238">
              <a:extLst>
                <a:ext uri="{FF2B5EF4-FFF2-40B4-BE49-F238E27FC236}">
                  <a16:creationId xmlns:a16="http://schemas.microsoft.com/office/drawing/2014/main" id="{7E91274E-7540-48AD-A945-D4C2B0474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0" name="Oval 239">
              <a:extLst>
                <a:ext uri="{FF2B5EF4-FFF2-40B4-BE49-F238E27FC236}">
                  <a16:creationId xmlns:a16="http://schemas.microsoft.com/office/drawing/2014/main" id="{79448AA7-7F3A-4D36-90E5-93947EE6E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Rectangle 240">
              <a:extLst>
                <a:ext uri="{FF2B5EF4-FFF2-40B4-BE49-F238E27FC236}">
                  <a16:creationId xmlns:a16="http://schemas.microsoft.com/office/drawing/2014/main" id="{DA714502-1612-464A-BE4A-23C3F9E2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30" name="Group 241">
            <a:extLst>
              <a:ext uri="{FF2B5EF4-FFF2-40B4-BE49-F238E27FC236}">
                <a16:creationId xmlns:a16="http://schemas.microsoft.com/office/drawing/2014/main" id="{FBF78B1A-E88B-4B3A-A761-B54AA160B130}"/>
              </a:ext>
            </a:extLst>
          </p:cNvPr>
          <p:cNvGrpSpPr>
            <a:grpSpLocks/>
          </p:cNvGrpSpPr>
          <p:nvPr/>
        </p:nvGrpSpPr>
        <p:grpSpPr bwMode="auto">
          <a:xfrm>
            <a:off x="8467672" y="1940538"/>
            <a:ext cx="377825" cy="576263"/>
            <a:chOff x="4140" y="429"/>
            <a:chExt cx="1425" cy="2396"/>
          </a:xfrm>
        </p:grpSpPr>
        <p:sp>
          <p:nvSpPr>
            <p:cNvPr id="131" name="Freeform 242">
              <a:extLst>
                <a:ext uri="{FF2B5EF4-FFF2-40B4-BE49-F238E27FC236}">
                  <a16:creationId xmlns:a16="http://schemas.microsoft.com/office/drawing/2014/main" id="{0FC324FE-D5D8-4BD7-8DE2-D85B6137F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43">
              <a:extLst>
                <a:ext uri="{FF2B5EF4-FFF2-40B4-BE49-F238E27FC236}">
                  <a16:creationId xmlns:a16="http://schemas.microsoft.com/office/drawing/2014/main" id="{AFC1EB6B-CDCC-4BFC-B071-DF4F2861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4">
              <a:extLst>
                <a:ext uri="{FF2B5EF4-FFF2-40B4-BE49-F238E27FC236}">
                  <a16:creationId xmlns:a16="http://schemas.microsoft.com/office/drawing/2014/main" id="{AF0AE5B4-EA7E-4F3B-956C-57C785FE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Freeform 245">
              <a:extLst>
                <a:ext uri="{FF2B5EF4-FFF2-40B4-BE49-F238E27FC236}">
                  <a16:creationId xmlns:a16="http://schemas.microsoft.com/office/drawing/2014/main" id="{06E6E136-DFEC-49A1-A8DF-C3E8A9158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5" name="Rectangle 246">
              <a:extLst>
                <a:ext uri="{FF2B5EF4-FFF2-40B4-BE49-F238E27FC236}">
                  <a16:creationId xmlns:a16="http://schemas.microsoft.com/office/drawing/2014/main" id="{91197D3B-F2E0-4338-B604-424EFE3C7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6" name="Group 247">
              <a:extLst>
                <a:ext uri="{FF2B5EF4-FFF2-40B4-BE49-F238E27FC236}">
                  <a16:creationId xmlns:a16="http://schemas.microsoft.com/office/drawing/2014/main" id="{47A0EF44-9D29-4602-9D06-734489CEA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1" name="AutoShape 248">
                <a:extLst>
                  <a:ext uri="{FF2B5EF4-FFF2-40B4-BE49-F238E27FC236}">
                    <a16:creationId xmlns:a16="http://schemas.microsoft.com/office/drawing/2014/main" id="{70E9F776-C7F7-46E7-A251-50186A944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AutoShape 249">
                <a:extLst>
                  <a:ext uri="{FF2B5EF4-FFF2-40B4-BE49-F238E27FC236}">
                    <a16:creationId xmlns:a16="http://schemas.microsoft.com/office/drawing/2014/main" id="{03C01089-4E67-4159-B272-64D40B9A7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7" name="Rectangle 250">
              <a:extLst>
                <a:ext uri="{FF2B5EF4-FFF2-40B4-BE49-F238E27FC236}">
                  <a16:creationId xmlns:a16="http://schemas.microsoft.com/office/drawing/2014/main" id="{46FD87E4-CA67-4D02-890B-09AFB27C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8" name="Group 251">
              <a:extLst>
                <a:ext uri="{FF2B5EF4-FFF2-40B4-BE49-F238E27FC236}">
                  <a16:creationId xmlns:a16="http://schemas.microsoft.com/office/drawing/2014/main" id="{4284A63C-33CF-4138-B99E-93ABC0BE8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9" name="AutoShape 252">
                <a:extLst>
                  <a:ext uri="{FF2B5EF4-FFF2-40B4-BE49-F238E27FC236}">
                    <a16:creationId xmlns:a16="http://schemas.microsoft.com/office/drawing/2014/main" id="{6284C67D-42C1-4915-B4A8-D0B93E67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0" name="AutoShape 253">
                <a:extLst>
                  <a:ext uri="{FF2B5EF4-FFF2-40B4-BE49-F238E27FC236}">
                    <a16:creationId xmlns:a16="http://schemas.microsoft.com/office/drawing/2014/main" id="{D921621F-8B63-46CE-BA31-306C70F60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9" name="Rectangle 254">
              <a:extLst>
                <a:ext uri="{FF2B5EF4-FFF2-40B4-BE49-F238E27FC236}">
                  <a16:creationId xmlns:a16="http://schemas.microsoft.com/office/drawing/2014/main" id="{2B37E347-CE35-4300-A22B-D2D53B82A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0" name="Rectangle 255">
              <a:extLst>
                <a:ext uri="{FF2B5EF4-FFF2-40B4-BE49-F238E27FC236}">
                  <a16:creationId xmlns:a16="http://schemas.microsoft.com/office/drawing/2014/main" id="{C87C98FE-47A8-446A-8DDA-56EBE835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1" name="Group 256">
              <a:extLst>
                <a:ext uri="{FF2B5EF4-FFF2-40B4-BE49-F238E27FC236}">
                  <a16:creationId xmlns:a16="http://schemas.microsoft.com/office/drawing/2014/main" id="{6718CFEB-2605-4E50-BA29-51EC1D50EC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7" name="AutoShape 257">
                <a:extLst>
                  <a:ext uri="{FF2B5EF4-FFF2-40B4-BE49-F238E27FC236}">
                    <a16:creationId xmlns:a16="http://schemas.microsoft.com/office/drawing/2014/main" id="{892A7682-D9AA-4D92-B810-C5F2DB5D6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8" name="AutoShape 258">
                <a:extLst>
                  <a:ext uri="{FF2B5EF4-FFF2-40B4-BE49-F238E27FC236}">
                    <a16:creationId xmlns:a16="http://schemas.microsoft.com/office/drawing/2014/main" id="{4702FA4D-5325-4AC4-A185-AABAB04B9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2" name="Freeform 259">
              <a:extLst>
                <a:ext uri="{FF2B5EF4-FFF2-40B4-BE49-F238E27FC236}">
                  <a16:creationId xmlns:a16="http://schemas.microsoft.com/office/drawing/2014/main" id="{2628A7AB-0AF5-4D88-8A0F-813A64FCD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3" name="Group 260">
              <a:extLst>
                <a:ext uri="{FF2B5EF4-FFF2-40B4-BE49-F238E27FC236}">
                  <a16:creationId xmlns:a16="http://schemas.microsoft.com/office/drawing/2014/main" id="{5E7B62C5-AAC1-4ED8-BF0C-691D94629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5" name="AutoShape 261">
                <a:extLst>
                  <a:ext uri="{FF2B5EF4-FFF2-40B4-BE49-F238E27FC236}">
                    <a16:creationId xmlns:a16="http://schemas.microsoft.com/office/drawing/2014/main" id="{DBF6AE02-CAB6-4781-A3F4-32CF5134A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6" name="AutoShape 262">
                <a:extLst>
                  <a:ext uri="{FF2B5EF4-FFF2-40B4-BE49-F238E27FC236}">
                    <a16:creationId xmlns:a16="http://schemas.microsoft.com/office/drawing/2014/main" id="{B0C3F25A-7975-4D7C-862B-FCDFD32B2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4" name="Rectangle 263">
              <a:extLst>
                <a:ext uri="{FF2B5EF4-FFF2-40B4-BE49-F238E27FC236}">
                  <a16:creationId xmlns:a16="http://schemas.microsoft.com/office/drawing/2014/main" id="{7ABCD2C3-B92F-4603-B432-D89A9DD20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4">
              <a:extLst>
                <a:ext uri="{FF2B5EF4-FFF2-40B4-BE49-F238E27FC236}">
                  <a16:creationId xmlns:a16="http://schemas.microsoft.com/office/drawing/2014/main" id="{F3B89DD0-355E-45C6-A066-E4237555D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Freeform 265">
              <a:extLst>
                <a:ext uri="{FF2B5EF4-FFF2-40B4-BE49-F238E27FC236}">
                  <a16:creationId xmlns:a16="http://schemas.microsoft.com/office/drawing/2014/main" id="{F8442EF7-C9A2-4A5C-9950-CB6C8990D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Oval 266">
              <a:extLst>
                <a:ext uri="{FF2B5EF4-FFF2-40B4-BE49-F238E27FC236}">
                  <a16:creationId xmlns:a16="http://schemas.microsoft.com/office/drawing/2014/main" id="{8735311D-91DC-422C-8AA0-279E24AA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Freeform 267">
              <a:extLst>
                <a:ext uri="{FF2B5EF4-FFF2-40B4-BE49-F238E27FC236}">
                  <a16:creationId xmlns:a16="http://schemas.microsoft.com/office/drawing/2014/main" id="{720C7FB0-A868-4D4F-8962-9069A2117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8">
              <a:extLst>
                <a:ext uri="{FF2B5EF4-FFF2-40B4-BE49-F238E27FC236}">
                  <a16:creationId xmlns:a16="http://schemas.microsoft.com/office/drawing/2014/main" id="{4EFA3568-DD7A-4E0E-AC92-C7D3923E1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AutoShape 269">
              <a:extLst>
                <a:ext uri="{FF2B5EF4-FFF2-40B4-BE49-F238E27FC236}">
                  <a16:creationId xmlns:a16="http://schemas.microsoft.com/office/drawing/2014/main" id="{1A28C0C3-A60F-4985-9BA2-C5B3043C5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0">
              <a:extLst>
                <a:ext uri="{FF2B5EF4-FFF2-40B4-BE49-F238E27FC236}">
                  <a16:creationId xmlns:a16="http://schemas.microsoft.com/office/drawing/2014/main" id="{C81A925B-05BC-400F-9C22-50217AC0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2" name="Oval 271">
              <a:extLst>
                <a:ext uri="{FF2B5EF4-FFF2-40B4-BE49-F238E27FC236}">
                  <a16:creationId xmlns:a16="http://schemas.microsoft.com/office/drawing/2014/main" id="{B4D1B2C0-7CE4-4213-A2DE-59413467A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" name="Oval 272">
              <a:extLst>
                <a:ext uri="{FF2B5EF4-FFF2-40B4-BE49-F238E27FC236}">
                  <a16:creationId xmlns:a16="http://schemas.microsoft.com/office/drawing/2014/main" id="{6E183280-C66D-4CCB-8950-7920F00B9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4" name="Rectangle 273">
              <a:extLst>
                <a:ext uri="{FF2B5EF4-FFF2-40B4-BE49-F238E27FC236}">
                  <a16:creationId xmlns:a16="http://schemas.microsoft.com/office/drawing/2014/main" id="{D5E1D9EB-E1B6-4D7A-BE93-CD34911A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3" name="Group 274">
            <a:extLst>
              <a:ext uri="{FF2B5EF4-FFF2-40B4-BE49-F238E27FC236}">
                <a16:creationId xmlns:a16="http://schemas.microsoft.com/office/drawing/2014/main" id="{7E04BD18-F43F-46A9-B837-A141C9491A39}"/>
              </a:ext>
            </a:extLst>
          </p:cNvPr>
          <p:cNvGrpSpPr>
            <a:grpSpLocks/>
          </p:cNvGrpSpPr>
          <p:nvPr/>
        </p:nvGrpSpPr>
        <p:grpSpPr bwMode="auto">
          <a:xfrm>
            <a:off x="8796285" y="2886688"/>
            <a:ext cx="377825" cy="576263"/>
            <a:chOff x="4140" y="429"/>
            <a:chExt cx="1425" cy="2396"/>
          </a:xfrm>
        </p:grpSpPr>
        <p:sp>
          <p:nvSpPr>
            <p:cNvPr id="164" name="Freeform 275">
              <a:extLst>
                <a:ext uri="{FF2B5EF4-FFF2-40B4-BE49-F238E27FC236}">
                  <a16:creationId xmlns:a16="http://schemas.microsoft.com/office/drawing/2014/main" id="{BA562647-3BB8-4D6F-B628-5C9108E27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76">
              <a:extLst>
                <a:ext uri="{FF2B5EF4-FFF2-40B4-BE49-F238E27FC236}">
                  <a16:creationId xmlns:a16="http://schemas.microsoft.com/office/drawing/2014/main" id="{61C4666E-D8EA-4C33-9F4F-0CC22590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7">
              <a:extLst>
                <a:ext uri="{FF2B5EF4-FFF2-40B4-BE49-F238E27FC236}">
                  <a16:creationId xmlns:a16="http://schemas.microsoft.com/office/drawing/2014/main" id="{D8E79E58-BAC7-44FF-9F9C-0B5B4B32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Freeform 278">
              <a:extLst>
                <a:ext uri="{FF2B5EF4-FFF2-40B4-BE49-F238E27FC236}">
                  <a16:creationId xmlns:a16="http://schemas.microsoft.com/office/drawing/2014/main" id="{B9099507-23C1-4859-A8B8-B2F1C398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8" name="Rectangle 279">
              <a:extLst>
                <a:ext uri="{FF2B5EF4-FFF2-40B4-BE49-F238E27FC236}">
                  <a16:creationId xmlns:a16="http://schemas.microsoft.com/office/drawing/2014/main" id="{063BF5F6-BA77-4609-8DB3-B7E906F1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9" name="Group 280">
              <a:extLst>
                <a:ext uri="{FF2B5EF4-FFF2-40B4-BE49-F238E27FC236}">
                  <a16:creationId xmlns:a16="http://schemas.microsoft.com/office/drawing/2014/main" id="{DA0D2B0A-A3B4-4B32-A735-CFA735E63E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281">
                <a:extLst>
                  <a:ext uri="{FF2B5EF4-FFF2-40B4-BE49-F238E27FC236}">
                    <a16:creationId xmlns:a16="http://schemas.microsoft.com/office/drawing/2014/main" id="{97328C4D-6ED0-4385-A193-2F62B95F5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5" name="AutoShape 282">
                <a:extLst>
                  <a:ext uri="{FF2B5EF4-FFF2-40B4-BE49-F238E27FC236}">
                    <a16:creationId xmlns:a16="http://schemas.microsoft.com/office/drawing/2014/main" id="{7A2C41CB-9B0F-4AA1-8209-007326998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0" name="Rectangle 283">
              <a:extLst>
                <a:ext uri="{FF2B5EF4-FFF2-40B4-BE49-F238E27FC236}">
                  <a16:creationId xmlns:a16="http://schemas.microsoft.com/office/drawing/2014/main" id="{96E7F5E0-6A57-4E7A-BFCF-AB602118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1" name="Group 284">
              <a:extLst>
                <a:ext uri="{FF2B5EF4-FFF2-40B4-BE49-F238E27FC236}">
                  <a16:creationId xmlns:a16="http://schemas.microsoft.com/office/drawing/2014/main" id="{5D8F7DDA-CCEC-4234-8F40-5D0197066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285">
                <a:extLst>
                  <a:ext uri="{FF2B5EF4-FFF2-40B4-BE49-F238E27FC236}">
                    <a16:creationId xmlns:a16="http://schemas.microsoft.com/office/drawing/2014/main" id="{78CFB856-12E9-49FF-BDB2-67BFE39BF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3" name="AutoShape 286">
                <a:extLst>
                  <a:ext uri="{FF2B5EF4-FFF2-40B4-BE49-F238E27FC236}">
                    <a16:creationId xmlns:a16="http://schemas.microsoft.com/office/drawing/2014/main" id="{F9AF08CA-0203-4E39-90A4-243370DFA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2" name="Rectangle 287">
              <a:extLst>
                <a:ext uri="{FF2B5EF4-FFF2-40B4-BE49-F238E27FC236}">
                  <a16:creationId xmlns:a16="http://schemas.microsoft.com/office/drawing/2014/main" id="{0FD048AA-39AD-4D15-AFE8-0D3A5CBD3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3" name="Rectangle 288">
              <a:extLst>
                <a:ext uri="{FF2B5EF4-FFF2-40B4-BE49-F238E27FC236}">
                  <a16:creationId xmlns:a16="http://schemas.microsoft.com/office/drawing/2014/main" id="{4D5263D7-8430-4229-9645-E9489DDE1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4" name="Group 289">
              <a:extLst>
                <a:ext uri="{FF2B5EF4-FFF2-40B4-BE49-F238E27FC236}">
                  <a16:creationId xmlns:a16="http://schemas.microsoft.com/office/drawing/2014/main" id="{24D47554-6D6C-400D-A25B-9B84362B5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290">
                <a:extLst>
                  <a:ext uri="{FF2B5EF4-FFF2-40B4-BE49-F238E27FC236}">
                    <a16:creationId xmlns:a16="http://schemas.microsoft.com/office/drawing/2014/main" id="{07BDA6B8-A058-4D8E-A986-3DD30894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1" name="AutoShape 291">
                <a:extLst>
                  <a:ext uri="{FF2B5EF4-FFF2-40B4-BE49-F238E27FC236}">
                    <a16:creationId xmlns:a16="http://schemas.microsoft.com/office/drawing/2014/main" id="{D21BE5C6-4BFE-45DA-8978-BF78C2F63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5" name="Freeform 292">
              <a:extLst>
                <a:ext uri="{FF2B5EF4-FFF2-40B4-BE49-F238E27FC236}">
                  <a16:creationId xmlns:a16="http://schemas.microsoft.com/office/drawing/2014/main" id="{60E42E7A-F27D-4AAE-B956-E7B51FC0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6" name="Group 293">
              <a:extLst>
                <a:ext uri="{FF2B5EF4-FFF2-40B4-BE49-F238E27FC236}">
                  <a16:creationId xmlns:a16="http://schemas.microsoft.com/office/drawing/2014/main" id="{217B04F1-4D60-4BCE-AB0C-B92282E30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294">
                <a:extLst>
                  <a:ext uri="{FF2B5EF4-FFF2-40B4-BE49-F238E27FC236}">
                    <a16:creationId xmlns:a16="http://schemas.microsoft.com/office/drawing/2014/main" id="{80185C69-0414-40F2-BC95-538F95842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9" name="AutoShape 295">
                <a:extLst>
                  <a:ext uri="{FF2B5EF4-FFF2-40B4-BE49-F238E27FC236}">
                    <a16:creationId xmlns:a16="http://schemas.microsoft.com/office/drawing/2014/main" id="{EEC977C0-7924-41C8-84D8-87D9616B9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7" name="Rectangle 296">
              <a:extLst>
                <a:ext uri="{FF2B5EF4-FFF2-40B4-BE49-F238E27FC236}">
                  <a16:creationId xmlns:a16="http://schemas.microsoft.com/office/drawing/2014/main" id="{A2AB8592-1A11-493D-8759-8BD7C4B62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7">
              <a:extLst>
                <a:ext uri="{FF2B5EF4-FFF2-40B4-BE49-F238E27FC236}">
                  <a16:creationId xmlns:a16="http://schemas.microsoft.com/office/drawing/2014/main" id="{F37B2F9B-D2A5-474B-9FD8-041F3ECB4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Freeform 298">
              <a:extLst>
                <a:ext uri="{FF2B5EF4-FFF2-40B4-BE49-F238E27FC236}">
                  <a16:creationId xmlns:a16="http://schemas.microsoft.com/office/drawing/2014/main" id="{3B91CB26-50C4-40E6-8544-375AD11F2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Oval 299">
              <a:extLst>
                <a:ext uri="{FF2B5EF4-FFF2-40B4-BE49-F238E27FC236}">
                  <a16:creationId xmlns:a16="http://schemas.microsoft.com/office/drawing/2014/main" id="{53B44EE7-2F9C-486D-B993-28AE2B614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Freeform 300">
              <a:extLst>
                <a:ext uri="{FF2B5EF4-FFF2-40B4-BE49-F238E27FC236}">
                  <a16:creationId xmlns:a16="http://schemas.microsoft.com/office/drawing/2014/main" id="{E2DD59A3-E7C8-4F8C-8AB8-DEE2ECF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1">
              <a:extLst>
                <a:ext uri="{FF2B5EF4-FFF2-40B4-BE49-F238E27FC236}">
                  <a16:creationId xmlns:a16="http://schemas.microsoft.com/office/drawing/2014/main" id="{8B00F8B9-CB18-4D2C-AA5F-C91FD6A4F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AutoShape 302">
              <a:extLst>
                <a:ext uri="{FF2B5EF4-FFF2-40B4-BE49-F238E27FC236}">
                  <a16:creationId xmlns:a16="http://schemas.microsoft.com/office/drawing/2014/main" id="{3529C56D-46B0-404C-9D59-BF953702D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3">
              <a:extLst>
                <a:ext uri="{FF2B5EF4-FFF2-40B4-BE49-F238E27FC236}">
                  <a16:creationId xmlns:a16="http://schemas.microsoft.com/office/drawing/2014/main" id="{9FEB6C15-92F7-4D7A-B62F-040022358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5" name="Oval 304">
              <a:extLst>
                <a:ext uri="{FF2B5EF4-FFF2-40B4-BE49-F238E27FC236}">
                  <a16:creationId xmlns:a16="http://schemas.microsoft.com/office/drawing/2014/main" id="{41AB0DEA-38F1-4179-A3E8-71547157A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6" name="Oval 305">
              <a:extLst>
                <a:ext uri="{FF2B5EF4-FFF2-40B4-BE49-F238E27FC236}">
                  <a16:creationId xmlns:a16="http://schemas.microsoft.com/office/drawing/2014/main" id="{07B55696-CDE2-479A-8E3A-BD7B12968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7" name="Rectangle 306">
              <a:extLst>
                <a:ext uri="{FF2B5EF4-FFF2-40B4-BE49-F238E27FC236}">
                  <a16:creationId xmlns:a16="http://schemas.microsoft.com/office/drawing/2014/main" id="{F34B36F9-119A-498E-9774-4378EBA90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6" name="Group 340">
            <a:extLst>
              <a:ext uri="{FF2B5EF4-FFF2-40B4-BE49-F238E27FC236}">
                <a16:creationId xmlns:a16="http://schemas.microsoft.com/office/drawing/2014/main" id="{62DB0F67-4D6C-4CBA-94C4-B726CD861797}"/>
              </a:ext>
            </a:extLst>
          </p:cNvPr>
          <p:cNvGrpSpPr>
            <a:grpSpLocks/>
          </p:cNvGrpSpPr>
          <p:nvPr/>
        </p:nvGrpSpPr>
        <p:grpSpPr bwMode="auto">
          <a:xfrm>
            <a:off x="6851597" y="5369538"/>
            <a:ext cx="525463" cy="557213"/>
            <a:chOff x="-44" y="1473"/>
            <a:chExt cx="981" cy="1105"/>
          </a:xfrm>
        </p:grpSpPr>
        <p:pic>
          <p:nvPicPr>
            <p:cNvPr id="197" name="Picture 341" descr="desktop_computer_stylized_medium">
              <a:extLst>
                <a:ext uri="{FF2B5EF4-FFF2-40B4-BE49-F238E27FC236}">
                  <a16:creationId xmlns:a16="http://schemas.microsoft.com/office/drawing/2014/main" id="{BECC5438-08D5-49DD-8F01-D174838D3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Freeform 342">
              <a:extLst>
                <a:ext uri="{FF2B5EF4-FFF2-40B4-BE49-F238E27FC236}">
                  <a16:creationId xmlns:a16="http://schemas.microsoft.com/office/drawing/2014/main" id="{F119F13F-72F7-4A48-A1DD-18DEC48223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9" name="Group 343">
            <a:extLst>
              <a:ext uri="{FF2B5EF4-FFF2-40B4-BE49-F238E27FC236}">
                <a16:creationId xmlns:a16="http://schemas.microsoft.com/office/drawing/2014/main" id="{9007DFCE-4714-420B-B615-2FCA93034F00}"/>
              </a:ext>
            </a:extLst>
          </p:cNvPr>
          <p:cNvGrpSpPr>
            <a:grpSpLocks/>
          </p:cNvGrpSpPr>
          <p:nvPr/>
        </p:nvGrpSpPr>
        <p:grpSpPr bwMode="auto">
          <a:xfrm>
            <a:off x="7375472" y="5358426"/>
            <a:ext cx="525463" cy="557212"/>
            <a:chOff x="-44" y="1473"/>
            <a:chExt cx="981" cy="1105"/>
          </a:xfrm>
        </p:grpSpPr>
        <p:pic>
          <p:nvPicPr>
            <p:cNvPr id="200" name="Picture 344" descr="desktop_computer_stylized_medium">
              <a:extLst>
                <a:ext uri="{FF2B5EF4-FFF2-40B4-BE49-F238E27FC236}">
                  <a16:creationId xmlns:a16="http://schemas.microsoft.com/office/drawing/2014/main" id="{6C2918FA-AB82-41F8-B31F-75B42A841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Freeform 345">
              <a:extLst>
                <a:ext uri="{FF2B5EF4-FFF2-40B4-BE49-F238E27FC236}">
                  <a16:creationId xmlns:a16="http://schemas.microsoft.com/office/drawing/2014/main" id="{C9482902-E75C-4C1D-ABD4-875BB9ABD8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7497E3E-7E95-46C2-B7DC-76B514AE7733}"/>
              </a:ext>
            </a:extLst>
          </p:cNvPr>
          <p:cNvGrpSpPr/>
          <p:nvPr/>
        </p:nvGrpSpPr>
        <p:grpSpPr>
          <a:xfrm>
            <a:off x="7444318" y="3294444"/>
            <a:ext cx="889089" cy="466491"/>
            <a:chOff x="7493876" y="2774731"/>
            <a:chExt cx="1481958" cy="894622"/>
          </a:xfrm>
        </p:grpSpPr>
        <p:sp>
          <p:nvSpPr>
            <p:cNvPr id="203" name="Freeform 521">
              <a:extLst>
                <a:ext uri="{FF2B5EF4-FFF2-40B4-BE49-F238E27FC236}">
                  <a16:creationId xmlns:a16="http://schemas.microsoft.com/office/drawing/2014/main" id="{2C2079BF-630C-4B36-9096-286123AEF22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AC1058D-1D94-41E9-807D-F7B9ED65D5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83FD710-08DB-4106-B6DD-1FF6EFDD51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6" name="Freeform 524">
                <a:extLst>
                  <a:ext uri="{FF2B5EF4-FFF2-40B4-BE49-F238E27FC236}">
                    <a16:creationId xmlns:a16="http://schemas.microsoft.com/office/drawing/2014/main" id="{117E7374-A804-4A19-913E-FD50761D8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25">
                <a:extLst>
                  <a:ext uri="{FF2B5EF4-FFF2-40B4-BE49-F238E27FC236}">
                    <a16:creationId xmlns:a16="http://schemas.microsoft.com/office/drawing/2014/main" id="{3A9D9EFA-596F-46E8-A1FF-0C0EF5A6793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26">
                <a:extLst>
                  <a:ext uri="{FF2B5EF4-FFF2-40B4-BE49-F238E27FC236}">
                    <a16:creationId xmlns:a16="http://schemas.microsoft.com/office/drawing/2014/main" id="{7A108BFC-7E88-40A0-9FA6-B28C1AD3B2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527">
                <a:extLst>
                  <a:ext uri="{FF2B5EF4-FFF2-40B4-BE49-F238E27FC236}">
                    <a16:creationId xmlns:a16="http://schemas.microsoft.com/office/drawing/2014/main" id="{119F58BE-D2C4-45DB-85DE-683A21C8598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0" name="Rectangle 4">
            <a:extLst>
              <a:ext uri="{FF2B5EF4-FFF2-40B4-BE49-F238E27FC236}">
                <a16:creationId xmlns:a16="http://schemas.microsoft.com/office/drawing/2014/main" id="{2A108A69-A3A8-4A07-A52B-1FA75839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30" y="1561087"/>
            <a:ext cx="5298416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request rate from browsers to origin servers: 15/sec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0743DB4-05CC-4D6F-8315-7516B408AC01}"/>
              </a:ext>
            </a:extLst>
          </p:cNvPr>
          <p:cNvGrpSpPr/>
          <p:nvPr/>
        </p:nvGrpSpPr>
        <p:grpSpPr>
          <a:xfrm>
            <a:off x="7422981" y="4635997"/>
            <a:ext cx="889089" cy="466491"/>
            <a:chOff x="7493876" y="2774731"/>
            <a:chExt cx="1481958" cy="894622"/>
          </a:xfrm>
        </p:grpSpPr>
        <p:sp>
          <p:nvSpPr>
            <p:cNvPr id="212" name="Freeform 510">
              <a:extLst>
                <a:ext uri="{FF2B5EF4-FFF2-40B4-BE49-F238E27FC236}">
                  <a16:creationId xmlns:a16="http://schemas.microsoft.com/office/drawing/2014/main" id="{7D8A4962-B724-4B84-A64E-AC1569FD40B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1867247-0662-491D-8452-81B60C9F0D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E963BC2-4FE3-4E2C-BCFE-C269E56FAC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5" name="Freeform 513">
                <a:extLst>
                  <a:ext uri="{FF2B5EF4-FFF2-40B4-BE49-F238E27FC236}">
                    <a16:creationId xmlns:a16="http://schemas.microsoft.com/office/drawing/2014/main" id="{30D79235-FEAB-4147-BD2E-10AAEBF099D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14">
                <a:extLst>
                  <a:ext uri="{FF2B5EF4-FFF2-40B4-BE49-F238E27FC236}">
                    <a16:creationId xmlns:a16="http://schemas.microsoft.com/office/drawing/2014/main" id="{DF8AEDD2-8F59-46FD-BB89-2DEECC3E011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515">
                <a:extLst>
                  <a:ext uri="{FF2B5EF4-FFF2-40B4-BE49-F238E27FC236}">
                    <a16:creationId xmlns:a16="http://schemas.microsoft.com/office/drawing/2014/main" id="{8C9731DC-06C5-4C7A-BD09-63CDCDCA1D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516">
                <a:extLst>
                  <a:ext uri="{FF2B5EF4-FFF2-40B4-BE49-F238E27FC236}">
                    <a16:creationId xmlns:a16="http://schemas.microsoft.com/office/drawing/2014/main" id="{CEB0E3CD-09F7-4BE7-AE01-15F943F9F9F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2D8D370-260F-46B6-8D77-447FF3E8EAB9}"/>
              </a:ext>
            </a:extLst>
          </p:cNvPr>
          <p:cNvGrpSpPr/>
          <p:nvPr/>
        </p:nvGrpSpPr>
        <p:grpSpPr>
          <a:xfrm>
            <a:off x="7795366" y="5006533"/>
            <a:ext cx="811212" cy="1033463"/>
            <a:chOff x="9001301" y="5550914"/>
            <a:chExt cx="811212" cy="1033463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44F4B8E-7CA1-4238-A403-2F40CDBEEB83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6934BB0-E60D-4826-989F-47C9E417ABFE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22" name="Line 80">
                <a:extLst>
                  <a:ext uri="{FF2B5EF4-FFF2-40B4-BE49-F238E27FC236}">
                    <a16:creationId xmlns:a16="http://schemas.microsoft.com/office/drawing/2014/main" id="{E1BD8916-6856-4DCE-B649-0D5A8F3C1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23" name="Group 307">
                <a:extLst>
                  <a:ext uri="{FF2B5EF4-FFF2-40B4-BE49-F238E27FC236}">
                    <a16:creationId xmlns:a16="http://schemas.microsoft.com/office/drawing/2014/main" id="{2A683ACD-AE60-4371-BB11-99A9D8CF4C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224" name="Freeform 308">
                  <a:extLst>
                    <a:ext uri="{FF2B5EF4-FFF2-40B4-BE49-F238E27FC236}">
                      <a16:creationId xmlns:a16="http://schemas.microsoft.com/office/drawing/2014/main" id="{307D6C2B-E444-49A7-BD6B-3129CAF56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5" name="Rectangle 309">
                  <a:extLst>
                    <a:ext uri="{FF2B5EF4-FFF2-40B4-BE49-F238E27FC236}">
                      <a16:creationId xmlns:a16="http://schemas.microsoft.com/office/drawing/2014/main" id="{8B3AE2DE-837C-4C86-BA82-6EAB4DB960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6" name="Freeform 310">
                  <a:extLst>
                    <a:ext uri="{FF2B5EF4-FFF2-40B4-BE49-F238E27FC236}">
                      <a16:creationId xmlns:a16="http://schemas.microsoft.com/office/drawing/2014/main" id="{53E04E58-D846-4735-9B5D-9A8B25F3F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7" name="Freeform 311">
                  <a:extLst>
                    <a:ext uri="{FF2B5EF4-FFF2-40B4-BE49-F238E27FC236}">
                      <a16:creationId xmlns:a16="http://schemas.microsoft.com/office/drawing/2014/main" id="{20390AE9-9EED-48A2-9EC0-5420177D6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8" name="Rectangle 312">
                  <a:extLst>
                    <a:ext uri="{FF2B5EF4-FFF2-40B4-BE49-F238E27FC236}">
                      <a16:creationId xmlns:a16="http://schemas.microsoft.com/office/drawing/2014/main" id="{7917F3CC-860B-4016-8DE6-4E2FB3208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29" name="Group 313">
                  <a:extLst>
                    <a:ext uri="{FF2B5EF4-FFF2-40B4-BE49-F238E27FC236}">
                      <a16:creationId xmlns:a16="http://schemas.microsoft.com/office/drawing/2014/main" id="{6C400F6E-9581-41F5-B2DE-014FA99352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54" name="AutoShape 314">
                    <a:extLst>
                      <a:ext uri="{FF2B5EF4-FFF2-40B4-BE49-F238E27FC236}">
                        <a16:creationId xmlns:a16="http://schemas.microsoft.com/office/drawing/2014/main" id="{83F8F7AD-D698-4AA5-870E-B9928F375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5" name="AutoShape 315">
                    <a:extLst>
                      <a:ext uri="{FF2B5EF4-FFF2-40B4-BE49-F238E27FC236}">
                        <a16:creationId xmlns:a16="http://schemas.microsoft.com/office/drawing/2014/main" id="{79BF4934-19C3-4144-8660-8F7849399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0" name="Rectangle 316">
                  <a:extLst>
                    <a:ext uri="{FF2B5EF4-FFF2-40B4-BE49-F238E27FC236}">
                      <a16:creationId xmlns:a16="http://schemas.microsoft.com/office/drawing/2014/main" id="{F7142683-6AF6-4C3A-BB5C-32087FF75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1" name="Group 317">
                  <a:extLst>
                    <a:ext uri="{FF2B5EF4-FFF2-40B4-BE49-F238E27FC236}">
                      <a16:creationId xmlns:a16="http://schemas.microsoft.com/office/drawing/2014/main" id="{52404912-6244-4E9B-817B-5AEE341B6F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52" name="AutoShape 318">
                    <a:extLst>
                      <a:ext uri="{FF2B5EF4-FFF2-40B4-BE49-F238E27FC236}">
                        <a16:creationId xmlns:a16="http://schemas.microsoft.com/office/drawing/2014/main" id="{CABDA8A8-A6BD-4619-BC8E-16F16F3629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3" name="AutoShape 319">
                    <a:extLst>
                      <a:ext uri="{FF2B5EF4-FFF2-40B4-BE49-F238E27FC236}">
                        <a16:creationId xmlns:a16="http://schemas.microsoft.com/office/drawing/2014/main" id="{8B904A1B-5F05-4F7D-8A93-E7E3E54B53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2" name="Rectangle 320">
                  <a:extLst>
                    <a:ext uri="{FF2B5EF4-FFF2-40B4-BE49-F238E27FC236}">
                      <a16:creationId xmlns:a16="http://schemas.microsoft.com/office/drawing/2014/main" id="{0EE518B9-3730-455E-9292-C84297A26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3" name="Rectangle 321">
                  <a:extLst>
                    <a:ext uri="{FF2B5EF4-FFF2-40B4-BE49-F238E27FC236}">
                      <a16:creationId xmlns:a16="http://schemas.microsoft.com/office/drawing/2014/main" id="{7A80FC9C-1B68-44FC-9895-C5BE6F320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4" name="Group 322">
                  <a:extLst>
                    <a:ext uri="{FF2B5EF4-FFF2-40B4-BE49-F238E27FC236}">
                      <a16:creationId xmlns:a16="http://schemas.microsoft.com/office/drawing/2014/main" id="{918046B5-E3D6-43D3-8A96-B24BC88CA4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50" name="AutoShape 323">
                    <a:extLst>
                      <a:ext uri="{FF2B5EF4-FFF2-40B4-BE49-F238E27FC236}">
                        <a16:creationId xmlns:a16="http://schemas.microsoft.com/office/drawing/2014/main" id="{1A9B0A1B-46D6-4AB7-9E05-C34336CDAE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1" name="AutoShape 324">
                    <a:extLst>
                      <a:ext uri="{FF2B5EF4-FFF2-40B4-BE49-F238E27FC236}">
                        <a16:creationId xmlns:a16="http://schemas.microsoft.com/office/drawing/2014/main" id="{4DB17F91-874C-4D82-A4C1-87A242C68C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5" name="Freeform 325">
                  <a:extLst>
                    <a:ext uri="{FF2B5EF4-FFF2-40B4-BE49-F238E27FC236}">
                      <a16:creationId xmlns:a16="http://schemas.microsoft.com/office/drawing/2014/main" id="{D2BE4382-B737-4A4A-B772-91AC69AD2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6" name="Group 326">
                  <a:extLst>
                    <a:ext uri="{FF2B5EF4-FFF2-40B4-BE49-F238E27FC236}">
                      <a16:creationId xmlns:a16="http://schemas.microsoft.com/office/drawing/2014/main" id="{1BAA5BE6-EC5E-432E-98E2-DF349B1E9A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48" name="AutoShape 327">
                    <a:extLst>
                      <a:ext uri="{FF2B5EF4-FFF2-40B4-BE49-F238E27FC236}">
                        <a16:creationId xmlns:a16="http://schemas.microsoft.com/office/drawing/2014/main" id="{D25AC2DC-1B72-4B24-8E24-21E642683D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9" name="AutoShape 328">
                    <a:extLst>
                      <a:ext uri="{FF2B5EF4-FFF2-40B4-BE49-F238E27FC236}">
                        <a16:creationId xmlns:a16="http://schemas.microsoft.com/office/drawing/2014/main" id="{7B853FB3-3E80-44C8-9254-656E6FDFB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7" name="Rectangle 329">
                  <a:extLst>
                    <a:ext uri="{FF2B5EF4-FFF2-40B4-BE49-F238E27FC236}">
                      <a16:creationId xmlns:a16="http://schemas.microsoft.com/office/drawing/2014/main" id="{16238622-E558-4A2F-98AE-B872E5148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8" name="Freeform 330">
                  <a:extLst>
                    <a:ext uri="{FF2B5EF4-FFF2-40B4-BE49-F238E27FC236}">
                      <a16:creationId xmlns:a16="http://schemas.microsoft.com/office/drawing/2014/main" id="{C018070E-A89F-4601-AAF4-899C1204A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9" name="Freeform 331">
                  <a:extLst>
                    <a:ext uri="{FF2B5EF4-FFF2-40B4-BE49-F238E27FC236}">
                      <a16:creationId xmlns:a16="http://schemas.microsoft.com/office/drawing/2014/main" id="{5FA69982-0FBE-4C3C-98EC-8B5A196ED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0" name="Oval 332">
                  <a:extLst>
                    <a:ext uri="{FF2B5EF4-FFF2-40B4-BE49-F238E27FC236}">
                      <a16:creationId xmlns:a16="http://schemas.microsoft.com/office/drawing/2014/main" id="{9F3A9621-A169-49A7-AE8F-50A68A7C7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1" name="Freeform 333">
                  <a:extLst>
                    <a:ext uri="{FF2B5EF4-FFF2-40B4-BE49-F238E27FC236}">
                      <a16:creationId xmlns:a16="http://schemas.microsoft.com/office/drawing/2014/main" id="{03AF2623-6DF0-4022-AA75-CBCEF6886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2" name="AutoShape 334">
                  <a:extLst>
                    <a:ext uri="{FF2B5EF4-FFF2-40B4-BE49-F238E27FC236}">
                      <a16:creationId xmlns:a16="http://schemas.microsoft.com/office/drawing/2014/main" id="{81ACDB80-FD67-440C-8EDF-FD25CA457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3" name="AutoShape 335">
                  <a:extLst>
                    <a:ext uri="{FF2B5EF4-FFF2-40B4-BE49-F238E27FC236}">
                      <a16:creationId xmlns:a16="http://schemas.microsoft.com/office/drawing/2014/main" id="{F15168C8-7404-4667-B5B8-40C842824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4" name="Oval 336">
                  <a:extLst>
                    <a:ext uri="{FF2B5EF4-FFF2-40B4-BE49-F238E27FC236}">
                      <a16:creationId xmlns:a16="http://schemas.microsoft.com/office/drawing/2014/main" id="{CF2EEB14-27B9-4784-B466-F6716F1C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5" name="Oval 337">
                  <a:extLst>
                    <a:ext uri="{FF2B5EF4-FFF2-40B4-BE49-F238E27FC236}">
                      <a16:creationId xmlns:a16="http://schemas.microsoft.com/office/drawing/2014/main" id="{2E2FAE14-8D05-4F97-B6D1-A9BC7706E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6" name="Oval 338">
                  <a:extLst>
                    <a:ext uri="{FF2B5EF4-FFF2-40B4-BE49-F238E27FC236}">
                      <a16:creationId xmlns:a16="http://schemas.microsoft.com/office/drawing/2014/main" id="{7C3804A0-5F2A-4823-B2B6-34707BDA2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7" name="Rectangle 339">
                  <a:extLst>
                    <a:ext uri="{FF2B5EF4-FFF2-40B4-BE49-F238E27FC236}">
                      <a16:creationId xmlns:a16="http://schemas.microsoft.com/office/drawing/2014/main" id="{711B910F-5A13-4335-9E73-C8F7B1568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256" name="Text Box 76">
            <a:extLst>
              <a:ext uri="{FF2B5EF4-FFF2-40B4-BE49-F238E27FC236}">
                <a16:creationId xmlns:a16="http://schemas.microsoft.com/office/drawing/2014/main" id="{B2F993A6-DFCB-416A-AE93-869FFF6A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015" y="4753007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How to compute link 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utilization, delay?</a:t>
            </a:r>
          </a:p>
        </p:txBody>
      </p:sp>
      <p:sp>
        <p:nvSpPr>
          <p:cNvPr id="257" name="Text Box 83">
            <a:extLst>
              <a:ext uri="{FF2B5EF4-FFF2-40B4-BE49-F238E27FC236}">
                <a16:creationId xmlns:a16="http://schemas.microsoft.com/office/drawing/2014/main" id="{106FD162-88B2-4620-B575-68F57A1F8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527" y="6322099"/>
            <a:ext cx="3306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Cost:</a:t>
            </a:r>
            <a:r>
              <a:rPr lang="en-US" altLang="en-US" sz="2400" dirty="0">
                <a:latin typeface="+mn-lt"/>
              </a:rPr>
              <a:t> web cache (cheap!)</a:t>
            </a:r>
          </a:p>
        </p:txBody>
      </p:sp>
      <p:sp>
        <p:nvSpPr>
          <p:cNvPr id="258" name="Text Box 98">
            <a:extLst>
              <a:ext uri="{FF2B5EF4-FFF2-40B4-BE49-F238E27FC236}">
                <a16:creationId xmlns:a16="http://schemas.microsoft.com/office/drawing/2014/main" id="{71D566F2-39E8-40C4-B82A-DDB8A1EFA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187" y="599196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1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49B7A-1215-447A-8762-B1CD05F7DA8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example: install a web cache</a:t>
            </a: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FD4E1F6D-7AF2-44C4-8BF9-637A17888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5684" y="2567395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F5BC18B1-2501-4636-A544-A605F06F5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4559" y="198160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2" name="Line 51">
            <a:extLst>
              <a:ext uri="{FF2B5EF4-FFF2-40B4-BE49-F238E27FC236}">
                <a16:creationId xmlns:a16="http://schemas.microsoft.com/office/drawing/2014/main" id="{DD60A5CD-05C6-4A04-974D-4ECD07195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5309" y="2186395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52">
            <a:extLst>
              <a:ext uri="{FF2B5EF4-FFF2-40B4-BE49-F238E27FC236}">
                <a16:creationId xmlns:a16="http://schemas.microsoft.com/office/drawing/2014/main" id="{0FE90F2A-3591-41E6-9803-EE37575E9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93959" y="2224495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3">
            <a:extLst>
              <a:ext uri="{FF2B5EF4-FFF2-40B4-BE49-F238E27FC236}">
                <a16:creationId xmlns:a16="http://schemas.microsoft.com/office/drawing/2014/main" id="{12F89F28-C6CB-4F64-AFF4-8AC7D1A9E9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1159" y="2386420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54">
            <a:extLst>
              <a:ext uri="{FF2B5EF4-FFF2-40B4-BE49-F238E27FC236}">
                <a16:creationId xmlns:a16="http://schemas.microsoft.com/office/drawing/2014/main" id="{33FA0B22-D72C-4443-BA23-E0767D9E90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13084" y="3148420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E3DF1938-4D04-4778-A361-E2718EB2EA59}"/>
              </a:ext>
            </a:extLst>
          </p:cNvPr>
          <p:cNvSpPr>
            <a:spLocks/>
          </p:cNvSpPr>
          <p:nvPr/>
        </p:nvSpPr>
        <p:spPr bwMode="auto">
          <a:xfrm>
            <a:off x="7130296" y="2190576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 Box 70">
            <a:extLst>
              <a:ext uri="{FF2B5EF4-FFF2-40B4-BE49-F238E27FC236}">
                <a16:creationId xmlns:a16="http://schemas.microsoft.com/office/drawing/2014/main" id="{956A5BDB-203B-42A9-8E68-7118F4008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259" y="2511833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Freeform 71">
            <a:extLst>
              <a:ext uri="{FF2B5EF4-FFF2-40B4-BE49-F238E27FC236}">
                <a16:creationId xmlns:a16="http://schemas.microsoft.com/office/drawing/2014/main" id="{432D2242-CE16-4CAB-ABC3-7D49BC82251A}"/>
              </a:ext>
            </a:extLst>
          </p:cNvPr>
          <p:cNvSpPr>
            <a:spLocks/>
          </p:cNvSpPr>
          <p:nvPr/>
        </p:nvSpPr>
        <p:spPr bwMode="auto">
          <a:xfrm>
            <a:off x="6720721" y="455018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77">
            <a:extLst>
              <a:ext uri="{FF2B5EF4-FFF2-40B4-BE49-F238E27FC236}">
                <a16:creationId xmlns:a16="http://schemas.microsoft.com/office/drawing/2014/main" id="{DA727C8C-96F4-43AE-82F4-D3784F11DD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9984" y="4859745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8">
            <a:extLst>
              <a:ext uri="{FF2B5EF4-FFF2-40B4-BE49-F238E27FC236}">
                <a16:creationId xmlns:a16="http://schemas.microsoft.com/office/drawing/2014/main" id="{084C281D-617C-4399-8CDC-D2F72F30C9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9571" y="4907370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79">
            <a:extLst>
              <a:ext uri="{FF2B5EF4-FFF2-40B4-BE49-F238E27FC236}">
                <a16:creationId xmlns:a16="http://schemas.microsoft.com/office/drawing/2014/main" id="{506C69E1-0A51-4E91-B9A9-7B99FEBC8A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7734" y="4913720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95">
            <a:extLst>
              <a:ext uri="{FF2B5EF4-FFF2-40B4-BE49-F238E27FC236}">
                <a16:creationId xmlns:a16="http://schemas.microsoft.com/office/drawing/2014/main" id="{5AB3EDCF-7ECB-4608-8813-8C25FD249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9659" y="3624670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97">
            <a:extLst>
              <a:ext uri="{FF2B5EF4-FFF2-40B4-BE49-F238E27FC236}">
                <a16:creationId xmlns:a16="http://schemas.microsoft.com/office/drawing/2014/main" id="{DB981817-08B0-40C5-A5B7-D34CFE1DA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709" y="4437470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8">
            <a:extLst>
              <a:ext uri="{FF2B5EF4-FFF2-40B4-BE49-F238E27FC236}">
                <a16:creationId xmlns:a16="http://schemas.microsoft.com/office/drawing/2014/main" id="{C7935C89-08E0-43F2-8417-DD5944E00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896" y="4818470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99">
            <a:extLst>
              <a:ext uri="{FF2B5EF4-FFF2-40B4-BE49-F238E27FC236}">
                <a16:creationId xmlns:a16="http://schemas.microsoft.com/office/drawing/2014/main" id="{90269BA8-A41D-48A0-A795-D13CAED00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246" y="381358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7" name="Group 139">
            <a:extLst>
              <a:ext uri="{FF2B5EF4-FFF2-40B4-BE49-F238E27FC236}">
                <a16:creationId xmlns:a16="http://schemas.microsoft.com/office/drawing/2014/main" id="{C1BB4557-2491-4320-B3B1-E08448429428}"/>
              </a:ext>
            </a:extLst>
          </p:cNvPr>
          <p:cNvGrpSpPr>
            <a:grpSpLocks/>
          </p:cNvGrpSpPr>
          <p:nvPr/>
        </p:nvGrpSpPr>
        <p:grpSpPr bwMode="auto">
          <a:xfrm>
            <a:off x="6708021" y="2114958"/>
            <a:ext cx="377825" cy="576262"/>
            <a:chOff x="4140" y="429"/>
            <a:chExt cx="1425" cy="2396"/>
          </a:xfrm>
        </p:grpSpPr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95E2FD1B-DD4C-418F-B055-43DC7FF3B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C0D1C2B6-C3FA-457D-85AF-DB2606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142">
              <a:extLst>
                <a:ext uri="{FF2B5EF4-FFF2-40B4-BE49-F238E27FC236}">
                  <a16:creationId xmlns:a16="http://schemas.microsoft.com/office/drawing/2014/main" id="{1E0DEAD2-EE50-4DA0-BBD4-51AE75004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E043C083-F9F5-4E7F-8905-E6C9F7A54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144">
              <a:extLst>
                <a:ext uri="{FF2B5EF4-FFF2-40B4-BE49-F238E27FC236}">
                  <a16:creationId xmlns:a16="http://schemas.microsoft.com/office/drawing/2014/main" id="{C5E395EF-DFF3-4060-90CF-E1B9CC06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" name="Group 145">
              <a:extLst>
                <a:ext uri="{FF2B5EF4-FFF2-40B4-BE49-F238E27FC236}">
                  <a16:creationId xmlns:a16="http://schemas.microsoft.com/office/drawing/2014/main" id="{8AC6509C-FCFE-4C7F-84BB-F483F22DA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146">
                <a:extLst>
                  <a:ext uri="{FF2B5EF4-FFF2-40B4-BE49-F238E27FC236}">
                    <a16:creationId xmlns:a16="http://schemas.microsoft.com/office/drawing/2014/main" id="{146A2FA2-81AB-4196-967C-431429E25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AutoShape 147">
                <a:extLst>
                  <a:ext uri="{FF2B5EF4-FFF2-40B4-BE49-F238E27FC236}">
                    <a16:creationId xmlns:a16="http://schemas.microsoft.com/office/drawing/2014/main" id="{9E90389A-E82A-4719-9310-515D1391C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" name="Rectangle 148">
              <a:extLst>
                <a:ext uri="{FF2B5EF4-FFF2-40B4-BE49-F238E27FC236}">
                  <a16:creationId xmlns:a16="http://schemas.microsoft.com/office/drawing/2014/main" id="{2BA717EC-48C4-443F-B405-D965CA1C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" name="Group 149">
              <a:extLst>
                <a:ext uri="{FF2B5EF4-FFF2-40B4-BE49-F238E27FC236}">
                  <a16:creationId xmlns:a16="http://schemas.microsoft.com/office/drawing/2014/main" id="{27BB6AD0-95E8-4AA7-BCDB-58B42A020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150">
                <a:extLst>
                  <a:ext uri="{FF2B5EF4-FFF2-40B4-BE49-F238E27FC236}">
                    <a16:creationId xmlns:a16="http://schemas.microsoft.com/office/drawing/2014/main" id="{1F7C5C3A-444F-4D89-B70D-349B58CEF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AutoShape 151">
                <a:extLst>
                  <a:ext uri="{FF2B5EF4-FFF2-40B4-BE49-F238E27FC236}">
                    <a16:creationId xmlns:a16="http://schemas.microsoft.com/office/drawing/2014/main" id="{3EFE5EF2-8FFF-4227-A981-60540650A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FB76C113-DDEB-44F6-BD9F-AADE6C0F5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B84886EE-3FBC-44F6-B536-CCF6B9D81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154">
              <a:extLst>
                <a:ext uri="{FF2B5EF4-FFF2-40B4-BE49-F238E27FC236}">
                  <a16:creationId xmlns:a16="http://schemas.microsoft.com/office/drawing/2014/main" id="{E3BB704D-CBB9-4C98-AE10-77D3AD8CE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155">
                <a:extLst>
                  <a:ext uri="{FF2B5EF4-FFF2-40B4-BE49-F238E27FC236}">
                    <a16:creationId xmlns:a16="http://schemas.microsoft.com/office/drawing/2014/main" id="{E3542EB9-A445-49F4-A66E-12A79FACF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AutoShape 156">
                <a:extLst>
                  <a:ext uri="{FF2B5EF4-FFF2-40B4-BE49-F238E27FC236}">
                    <a16:creationId xmlns:a16="http://schemas.microsoft.com/office/drawing/2014/main" id="{DA19C3D1-481C-4E63-8CDC-CF0D12842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Freeform 157">
              <a:extLst>
                <a:ext uri="{FF2B5EF4-FFF2-40B4-BE49-F238E27FC236}">
                  <a16:creationId xmlns:a16="http://schemas.microsoft.com/office/drawing/2014/main" id="{B1BE3692-1842-48C1-87B4-553D4D7C1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158">
              <a:extLst>
                <a:ext uri="{FF2B5EF4-FFF2-40B4-BE49-F238E27FC236}">
                  <a16:creationId xmlns:a16="http://schemas.microsoft.com/office/drawing/2014/main" id="{6BB91249-E753-4271-AEE5-47F4C012E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159">
                <a:extLst>
                  <a:ext uri="{FF2B5EF4-FFF2-40B4-BE49-F238E27FC236}">
                    <a16:creationId xmlns:a16="http://schemas.microsoft.com/office/drawing/2014/main" id="{B7236CC0-060A-4284-92B1-C59071C98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3" name="AutoShape 160">
                <a:extLst>
                  <a:ext uri="{FF2B5EF4-FFF2-40B4-BE49-F238E27FC236}">
                    <a16:creationId xmlns:a16="http://schemas.microsoft.com/office/drawing/2014/main" id="{D5EBC33F-AFAE-4899-AB01-E44B8E9CC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Rectangle 161">
              <a:extLst>
                <a:ext uri="{FF2B5EF4-FFF2-40B4-BE49-F238E27FC236}">
                  <a16:creationId xmlns:a16="http://schemas.microsoft.com/office/drawing/2014/main" id="{C2411360-1543-4BE7-B24A-9F5A7067E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33B65CA7-9B83-4F59-B625-FCFE9B11F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3">
              <a:extLst>
                <a:ext uri="{FF2B5EF4-FFF2-40B4-BE49-F238E27FC236}">
                  <a16:creationId xmlns:a16="http://schemas.microsoft.com/office/drawing/2014/main" id="{5F6BC249-411A-4820-9860-2ED5CC009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Oval 164">
              <a:extLst>
                <a:ext uri="{FF2B5EF4-FFF2-40B4-BE49-F238E27FC236}">
                  <a16:creationId xmlns:a16="http://schemas.microsoft.com/office/drawing/2014/main" id="{CEF2DABA-46AB-4170-8137-9B77D73CF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65">
              <a:extLst>
                <a:ext uri="{FF2B5EF4-FFF2-40B4-BE49-F238E27FC236}">
                  <a16:creationId xmlns:a16="http://schemas.microsoft.com/office/drawing/2014/main" id="{C7122018-B752-4BB5-A0CF-AB871F242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166">
              <a:extLst>
                <a:ext uri="{FF2B5EF4-FFF2-40B4-BE49-F238E27FC236}">
                  <a16:creationId xmlns:a16="http://schemas.microsoft.com/office/drawing/2014/main" id="{5FCDE064-593E-4D70-A9B9-CB1913FBA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7">
              <a:extLst>
                <a:ext uri="{FF2B5EF4-FFF2-40B4-BE49-F238E27FC236}">
                  <a16:creationId xmlns:a16="http://schemas.microsoft.com/office/drawing/2014/main" id="{64495B30-13E6-4696-BD36-3434E5EF9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168">
              <a:extLst>
                <a:ext uri="{FF2B5EF4-FFF2-40B4-BE49-F238E27FC236}">
                  <a16:creationId xmlns:a16="http://schemas.microsoft.com/office/drawing/2014/main" id="{AABE6B49-8368-4443-8C54-1E99AB56E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9">
              <a:extLst>
                <a:ext uri="{FF2B5EF4-FFF2-40B4-BE49-F238E27FC236}">
                  <a16:creationId xmlns:a16="http://schemas.microsoft.com/office/drawing/2014/main" id="{69C64C80-9CE7-474F-9559-0EC89843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170">
              <a:extLst>
                <a:ext uri="{FF2B5EF4-FFF2-40B4-BE49-F238E27FC236}">
                  <a16:creationId xmlns:a16="http://schemas.microsoft.com/office/drawing/2014/main" id="{D9FB953A-E33A-4658-BD68-1D05B6A5F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171">
              <a:extLst>
                <a:ext uri="{FF2B5EF4-FFF2-40B4-BE49-F238E27FC236}">
                  <a16:creationId xmlns:a16="http://schemas.microsoft.com/office/drawing/2014/main" id="{A70BC5B4-BED4-44CD-8CDD-B23433487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0" name="Group 172">
            <a:extLst>
              <a:ext uri="{FF2B5EF4-FFF2-40B4-BE49-F238E27FC236}">
                <a16:creationId xmlns:a16="http://schemas.microsoft.com/office/drawing/2014/main" id="{F264804B-D4AF-45B3-A195-FEC97985D501}"/>
              </a:ext>
            </a:extLst>
          </p:cNvPr>
          <p:cNvGrpSpPr>
            <a:grpSpLocks/>
          </p:cNvGrpSpPr>
          <p:nvPr/>
        </p:nvGrpSpPr>
        <p:grpSpPr bwMode="auto">
          <a:xfrm>
            <a:off x="6857246" y="5228045"/>
            <a:ext cx="525463" cy="557213"/>
            <a:chOff x="-44" y="1473"/>
            <a:chExt cx="981" cy="1105"/>
          </a:xfrm>
        </p:grpSpPr>
        <p:pic>
          <p:nvPicPr>
            <p:cNvPr id="61" name="Picture 173" descr="desktop_computer_stylized_medium">
              <a:extLst>
                <a:ext uri="{FF2B5EF4-FFF2-40B4-BE49-F238E27FC236}">
                  <a16:creationId xmlns:a16="http://schemas.microsoft.com/office/drawing/2014/main" id="{E3C4BE8A-1617-4591-A86C-A66F32D56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74">
              <a:extLst>
                <a:ext uri="{FF2B5EF4-FFF2-40B4-BE49-F238E27FC236}">
                  <a16:creationId xmlns:a16="http://schemas.microsoft.com/office/drawing/2014/main" id="{83F5E917-D2F5-4AD6-98E9-73051396DA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3" name="Group 175">
            <a:extLst>
              <a:ext uri="{FF2B5EF4-FFF2-40B4-BE49-F238E27FC236}">
                <a16:creationId xmlns:a16="http://schemas.microsoft.com/office/drawing/2014/main" id="{E57E84BE-178E-41A1-BC53-CC04C2A83BEE}"/>
              </a:ext>
            </a:extLst>
          </p:cNvPr>
          <p:cNvGrpSpPr>
            <a:grpSpLocks/>
          </p:cNvGrpSpPr>
          <p:nvPr/>
        </p:nvGrpSpPr>
        <p:grpSpPr bwMode="auto">
          <a:xfrm>
            <a:off x="7622421" y="1637120"/>
            <a:ext cx="377825" cy="576263"/>
            <a:chOff x="4140" y="429"/>
            <a:chExt cx="1425" cy="2396"/>
          </a:xfrm>
        </p:grpSpPr>
        <p:sp>
          <p:nvSpPr>
            <p:cNvPr id="64" name="Freeform 176">
              <a:extLst>
                <a:ext uri="{FF2B5EF4-FFF2-40B4-BE49-F238E27FC236}">
                  <a16:creationId xmlns:a16="http://schemas.microsoft.com/office/drawing/2014/main" id="{F4D91B82-DC47-4EC0-B3A9-D34039275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Rectangle 177">
              <a:extLst>
                <a:ext uri="{FF2B5EF4-FFF2-40B4-BE49-F238E27FC236}">
                  <a16:creationId xmlns:a16="http://schemas.microsoft.com/office/drawing/2014/main" id="{7094AEF2-E6CE-42E2-8228-2B4EF28FA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Freeform 178">
              <a:extLst>
                <a:ext uri="{FF2B5EF4-FFF2-40B4-BE49-F238E27FC236}">
                  <a16:creationId xmlns:a16="http://schemas.microsoft.com/office/drawing/2014/main" id="{E1D12AF9-4D9F-4B25-8A5F-FBEAF37D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9">
              <a:extLst>
                <a:ext uri="{FF2B5EF4-FFF2-40B4-BE49-F238E27FC236}">
                  <a16:creationId xmlns:a16="http://schemas.microsoft.com/office/drawing/2014/main" id="{A5FF57CC-ABAB-4760-999B-686057715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Rectangle 180">
              <a:extLst>
                <a:ext uri="{FF2B5EF4-FFF2-40B4-BE49-F238E27FC236}">
                  <a16:creationId xmlns:a16="http://schemas.microsoft.com/office/drawing/2014/main" id="{C5450CF7-1C72-48A4-A5BC-457862D5F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69" name="Group 181">
              <a:extLst>
                <a:ext uri="{FF2B5EF4-FFF2-40B4-BE49-F238E27FC236}">
                  <a16:creationId xmlns:a16="http://schemas.microsoft.com/office/drawing/2014/main" id="{9ECF4D81-AC9E-4D6B-9688-14CC9600F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182">
                <a:extLst>
                  <a:ext uri="{FF2B5EF4-FFF2-40B4-BE49-F238E27FC236}">
                    <a16:creationId xmlns:a16="http://schemas.microsoft.com/office/drawing/2014/main" id="{D6B8F790-8555-4B2B-8F8D-D35FFB16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5" name="AutoShape 183">
                <a:extLst>
                  <a:ext uri="{FF2B5EF4-FFF2-40B4-BE49-F238E27FC236}">
                    <a16:creationId xmlns:a16="http://schemas.microsoft.com/office/drawing/2014/main" id="{E7EE2F96-E95C-48C3-8BE6-6D7AA210E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0" name="Rectangle 184">
              <a:extLst>
                <a:ext uri="{FF2B5EF4-FFF2-40B4-BE49-F238E27FC236}">
                  <a16:creationId xmlns:a16="http://schemas.microsoft.com/office/drawing/2014/main" id="{93115D26-8429-4B0A-B674-6AFC4D3CC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1" name="Group 185">
              <a:extLst>
                <a:ext uri="{FF2B5EF4-FFF2-40B4-BE49-F238E27FC236}">
                  <a16:creationId xmlns:a16="http://schemas.microsoft.com/office/drawing/2014/main" id="{D99D2535-BF69-4D95-B6DD-F1506B4050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186">
                <a:extLst>
                  <a:ext uri="{FF2B5EF4-FFF2-40B4-BE49-F238E27FC236}">
                    <a16:creationId xmlns:a16="http://schemas.microsoft.com/office/drawing/2014/main" id="{4957033C-C54E-4DD9-8F30-972B98458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3" name="AutoShape 187">
                <a:extLst>
                  <a:ext uri="{FF2B5EF4-FFF2-40B4-BE49-F238E27FC236}">
                    <a16:creationId xmlns:a16="http://schemas.microsoft.com/office/drawing/2014/main" id="{AC2D36B6-C238-4504-9A7F-9EAA9F9CB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2" name="Rectangle 188">
              <a:extLst>
                <a:ext uri="{FF2B5EF4-FFF2-40B4-BE49-F238E27FC236}">
                  <a16:creationId xmlns:a16="http://schemas.microsoft.com/office/drawing/2014/main" id="{992CEB67-0CA2-48A2-A5B0-5EE6E0482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" name="Rectangle 189">
              <a:extLst>
                <a:ext uri="{FF2B5EF4-FFF2-40B4-BE49-F238E27FC236}">
                  <a16:creationId xmlns:a16="http://schemas.microsoft.com/office/drawing/2014/main" id="{6C7A815D-0CE9-4723-848F-9DCEA048D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4" name="Group 190">
              <a:extLst>
                <a:ext uri="{FF2B5EF4-FFF2-40B4-BE49-F238E27FC236}">
                  <a16:creationId xmlns:a16="http://schemas.microsoft.com/office/drawing/2014/main" id="{4DB2FB54-1B0F-4C2C-9E08-6786B4F79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191">
                <a:extLst>
                  <a:ext uri="{FF2B5EF4-FFF2-40B4-BE49-F238E27FC236}">
                    <a16:creationId xmlns:a16="http://schemas.microsoft.com/office/drawing/2014/main" id="{BDFF6315-4F58-4471-B81F-05449C843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AutoShape 192">
                <a:extLst>
                  <a:ext uri="{FF2B5EF4-FFF2-40B4-BE49-F238E27FC236}">
                    <a16:creationId xmlns:a16="http://schemas.microsoft.com/office/drawing/2014/main" id="{CDB8685C-5F10-455D-BDA6-2B32EB6BC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CEE38A82-00A9-4571-A2D3-8E69A770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6" name="Group 194">
              <a:extLst>
                <a:ext uri="{FF2B5EF4-FFF2-40B4-BE49-F238E27FC236}">
                  <a16:creationId xmlns:a16="http://schemas.microsoft.com/office/drawing/2014/main" id="{403C7B29-06AD-4054-94DF-370D8206A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195">
                <a:extLst>
                  <a:ext uri="{FF2B5EF4-FFF2-40B4-BE49-F238E27FC236}">
                    <a16:creationId xmlns:a16="http://schemas.microsoft.com/office/drawing/2014/main" id="{C6ABD614-E093-49EB-A3E7-2A46BD12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AutoShape 196">
                <a:extLst>
                  <a:ext uri="{FF2B5EF4-FFF2-40B4-BE49-F238E27FC236}">
                    <a16:creationId xmlns:a16="http://schemas.microsoft.com/office/drawing/2014/main" id="{81B6B58B-CE2B-43C0-8C84-6F1D1D97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7" name="Rectangle 197">
              <a:extLst>
                <a:ext uri="{FF2B5EF4-FFF2-40B4-BE49-F238E27FC236}">
                  <a16:creationId xmlns:a16="http://schemas.microsoft.com/office/drawing/2014/main" id="{D018AB6C-E8CC-4886-8CAF-59DD3092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98">
              <a:extLst>
                <a:ext uri="{FF2B5EF4-FFF2-40B4-BE49-F238E27FC236}">
                  <a16:creationId xmlns:a16="http://schemas.microsoft.com/office/drawing/2014/main" id="{C622005D-6D99-43E6-8912-80D45AB46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9">
              <a:extLst>
                <a:ext uri="{FF2B5EF4-FFF2-40B4-BE49-F238E27FC236}">
                  <a16:creationId xmlns:a16="http://schemas.microsoft.com/office/drawing/2014/main" id="{F4B50126-71C1-4504-99D3-F63EC167B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Oval 200">
              <a:extLst>
                <a:ext uri="{FF2B5EF4-FFF2-40B4-BE49-F238E27FC236}">
                  <a16:creationId xmlns:a16="http://schemas.microsoft.com/office/drawing/2014/main" id="{AE4F5B45-5F80-4AD0-B477-D6E1F6C64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Freeform 201">
              <a:extLst>
                <a:ext uri="{FF2B5EF4-FFF2-40B4-BE49-F238E27FC236}">
                  <a16:creationId xmlns:a16="http://schemas.microsoft.com/office/drawing/2014/main" id="{A861A3EC-06FA-48D8-BB93-B4068E33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AutoShape 202">
              <a:extLst>
                <a:ext uri="{FF2B5EF4-FFF2-40B4-BE49-F238E27FC236}">
                  <a16:creationId xmlns:a16="http://schemas.microsoft.com/office/drawing/2014/main" id="{49FE6E44-D98F-4DD8-9205-15DF7EB99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3">
              <a:extLst>
                <a:ext uri="{FF2B5EF4-FFF2-40B4-BE49-F238E27FC236}">
                  <a16:creationId xmlns:a16="http://schemas.microsoft.com/office/drawing/2014/main" id="{1FA66D9F-8AF1-44B2-8413-0B5C09E7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Oval 204">
              <a:extLst>
                <a:ext uri="{FF2B5EF4-FFF2-40B4-BE49-F238E27FC236}">
                  <a16:creationId xmlns:a16="http://schemas.microsoft.com/office/drawing/2014/main" id="{32A28AC0-5161-49EC-8D2C-39BE49694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5">
              <a:extLst>
                <a:ext uri="{FF2B5EF4-FFF2-40B4-BE49-F238E27FC236}">
                  <a16:creationId xmlns:a16="http://schemas.microsoft.com/office/drawing/2014/main" id="{07F6A305-0C04-4774-A047-6CD053B6E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206">
              <a:extLst>
                <a:ext uri="{FF2B5EF4-FFF2-40B4-BE49-F238E27FC236}">
                  <a16:creationId xmlns:a16="http://schemas.microsoft.com/office/drawing/2014/main" id="{8F690836-0FF5-4CBD-A405-4FA19FFBB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Rectangle 207">
              <a:extLst>
                <a:ext uri="{FF2B5EF4-FFF2-40B4-BE49-F238E27FC236}">
                  <a16:creationId xmlns:a16="http://schemas.microsoft.com/office/drawing/2014/main" id="{F0F696FE-2DEF-4282-A789-9873F47BB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6" name="Group 208">
            <a:extLst>
              <a:ext uri="{FF2B5EF4-FFF2-40B4-BE49-F238E27FC236}">
                <a16:creationId xmlns:a16="http://schemas.microsoft.com/office/drawing/2014/main" id="{B3CFFE18-4EE4-4338-AA5F-AB73D788F1A9}"/>
              </a:ext>
            </a:extLst>
          </p:cNvPr>
          <p:cNvGrpSpPr>
            <a:grpSpLocks/>
          </p:cNvGrpSpPr>
          <p:nvPr/>
        </p:nvGrpSpPr>
        <p:grpSpPr bwMode="auto">
          <a:xfrm>
            <a:off x="8374896" y="1668870"/>
            <a:ext cx="377825" cy="576263"/>
            <a:chOff x="4140" y="429"/>
            <a:chExt cx="1425" cy="2396"/>
          </a:xfrm>
        </p:grpSpPr>
        <p:sp>
          <p:nvSpPr>
            <p:cNvPr id="97" name="Freeform 209">
              <a:extLst>
                <a:ext uri="{FF2B5EF4-FFF2-40B4-BE49-F238E27FC236}">
                  <a16:creationId xmlns:a16="http://schemas.microsoft.com/office/drawing/2014/main" id="{BED5B7C8-60AC-4A7E-AF67-B636700E3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" name="Rectangle 210">
              <a:extLst>
                <a:ext uri="{FF2B5EF4-FFF2-40B4-BE49-F238E27FC236}">
                  <a16:creationId xmlns:a16="http://schemas.microsoft.com/office/drawing/2014/main" id="{B715FCEE-E1B3-49DA-A9CF-E1EB0961F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Freeform 211">
              <a:extLst>
                <a:ext uri="{FF2B5EF4-FFF2-40B4-BE49-F238E27FC236}">
                  <a16:creationId xmlns:a16="http://schemas.microsoft.com/office/drawing/2014/main" id="{662463B6-267D-4E92-8079-DF48D80EB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2">
              <a:extLst>
                <a:ext uri="{FF2B5EF4-FFF2-40B4-BE49-F238E27FC236}">
                  <a16:creationId xmlns:a16="http://schemas.microsoft.com/office/drawing/2014/main" id="{ECFF1421-C693-40A1-8630-9BFC4FEDB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Rectangle 213">
              <a:extLst>
                <a:ext uri="{FF2B5EF4-FFF2-40B4-BE49-F238E27FC236}">
                  <a16:creationId xmlns:a16="http://schemas.microsoft.com/office/drawing/2014/main" id="{0AA695E0-C784-4292-97AA-35D980A38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2" name="Group 214">
              <a:extLst>
                <a:ext uri="{FF2B5EF4-FFF2-40B4-BE49-F238E27FC236}">
                  <a16:creationId xmlns:a16="http://schemas.microsoft.com/office/drawing/2014/main" id="{FD6A8AC6-3720-4156-AD30-A26F9D8F1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7" name="AutoShape 215">
                <a:extLst>
                  <a:ext uri="{FF2B5EF4-FFF2-40B4-BE49-F238E27FC236}">
                    <a16:creationId xmlns:a16="http://schemas.microsoft.com/office/drawing/2014/main" id="{D2530BFA-6FF9-4237-BBBD-175F687D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8" name="AutoShape 216">
                <a:extLst>
                  <a:ext uri="{FF2B5EF4-FFF2-40B4-BE49-F238E27FC236}">
                    <a16:creationId xmlns:a16="http://schemas.microsoft.com/office/drawing/2014/main" id="{A5EB7C74-03D3-4CC2-A290-379663A48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3" name="Rectangle 217">
              <a:extLst>
                <a:ext uri="{FF2B5EF4-FFF2-40B4-BE49-F238E27FC236}">
                  <a16:creationId xmlns:a16="http://schemas.microsoft.com/office/drawing/2014/main" id="{C723EEDE-D2A5-4EDA-8AEB-594EC402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4" name="Group 218">
              <a:extLst>
                <a:ext uri="{FF2B5EF4-FFF2-40B4-BE49-F238E27FC236}">
                  <a16:creationId xmlns:a16="http://schemas.microsoft.com/office/drawing/2014/main" id="{027360D0-F15D-477D-8D41-CC151EF68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5" name="AutoShape 219">
                <a:extLst>
                  <a:ext uri="{FF2B5EF4-FFF2-40B4-BE49-F238E27FC236}">
                    <a16:creationId xmlns:a16="http://schemas.microsoft.com/office/drawing/2014/main" id="{A84BFAD8-AED7-4D57-8CE9-FBD603C5D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6" name="AutoShape 220">
                <a:extLst>
                  <a:ext uri="{FF2B5EF4-FFF2-40B4-BE49-F238E27FC236}">
                    <a16:creationId xmlns:a16="http://schemas.microsoft.com/office/drawing/2014/main" id="{E785927B-E571-416B-BD39-A6079DC0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5" name="Rectangle 221">
              <a:extLst>
                <a:ext uri="{FF2B5EF4-FFF2-40B4-BE49-F238E27FC236}">
                  <a16:creationId xmlns:a16="http://schemas.microsoft.com/office/drawing/2014/main" id="{61F10B95-E434-43BC-B30F-9BF4EB1D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6" name="Rectangle 222">
              <a:extLst>
                <a:ext uri="{FF2B5EF4-FFF2-40B4-BE49-F238E27FC236}">
                  <a16:creationId xmlns:a16="http://schemas.microsoft.com/office/drawing/2014/main" id="{0DBB4E2D-442F-494A-B4CA-159CB1DE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7" name="Group 223">
              <a:extLst>
                <a:ext uri="{FF2B5EF4-FFF2-40B4-BE49-F238E27FC236}">
                  <a16:creationId xmlns:a16="http://schemas.microsoft.com/office/drawing/2014/main" id="{0CF0B042-0DB7-4F5C-ADA2-4752431E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3" name="AutoShape 224">
                <a:extLst>
                  <a:ext uri="{FF2B5EF4-FFF2-40B4-BE49-F238E27FC236}">
                    <a16:creationId xmlns:a16="http://schemas.microsoft.com/office/drawing/2014/main" id="{F2AA5446-6777-4228-8793-DE7DBED7C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4" name="AutoShape 225">
                <a:extLst>
                  <a:ext uri="{FF2B5EF4-FFF2-40B4-BE49-F238E27FC236}">
                    <a16:creationId xmlns:a16="http://schemas.microsoft.com/office/drawing/2014/main" id="{D5EBFD50-5ED5-4452-97AA-D9F99739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8" name="Freeform 226">
              <a:extLst>
                <a:ext uri="{FF2B5EF4-FFF2-40B4-BE49-F238E27FC236}">
                  <a16:creationId xmlns:a16="http://schemas.microsoft.com/office/drawing/2014/main" id="{50B8F3F8-A5A0-4FC4-A09F-7FAF4E03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9" name="Group 227">
              <a:extLst>
                <a:ext uri="{FF2B5EF4-FFF2-40B4-BE49-F238E27FC236}">
                  <a16:creationId xmlns:a16="http://schemas.microsoft.com/office/drawing/2014/main" id="{367492FB-5C48-4E20-B557-2DCBE1214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" name="AutoShape 228">
                <a:extLst>
                  <a:ext uri="{FF2B5EF4-FFF2-40B4-BE49-F238E27FC236}">
                    <a16:creationId xmlns:a16="http://schemas.microsoft.com/office/drawing/2014/main" id="{6053838D-B76E-4929-8E3D-6B532CB4D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2" name="AutoShape 229">
                <a:extLst>
                  <a:ext uri="{FF2B5EF4-FFF2-40B4-BE49-F238E27FC236}">
                    <a16:creationId xmlns:a16="http://schemas.microsoft.com/office/drawing/2014/main" id="{0BA9D0E7-BE3C-43D7-872D-FC086DAE8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0" name="Rectangle 230">
              <a:extLst>
                <a:ext uri="{FF2B5EF4-FFF2-40B4-BE49-F238E27FC236}">
                  <a16:creationId xmlns:a16="http://schemas.microsoft.com/office/drawing/2014/main" id="{A251E0F6-45C4-426B-A54D-9A3EC4221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0B033C36-0681-48FF-B8EB-112E98A29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20F34873-7A9A-49EC-B94D-8B6704F45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Oval 233">
              <a:extLst>
                <a:ext uri="{FF2B5EF4-FFF2-40B4-BE49-F238E27FC236}">
                  <a16:creationId xmlns:a16="http://schemas.microsoft.com/office/drawing/2014/main" id="{AD1258F4-0DD1-47A3-A213-CA2EA1176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Freeform 234">
              <a:extLst>
                <a:ext uri="{FF2B5EF4-FFF2-40B4-BE49-F238E27FC236}">
                  <a16:creationId xmlns:a16="http://schemas.microsoft.com/office/drawing/2014/main" id="{FB427F72-28C2-427D-8B7D-9305ABC11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AutoShape 235">
              <a:extLst>
                <a:ext uri="{FF2B5EF4-FFF2-40B4-BE49-F238E27FC236}">
                  <a16:creationId xmlns:a16="http://schemas.microsoft.com/office/drawing/2014/main" id="{4BEDFAFE-3535-4891-877C-6078FF56C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6">
              <a:extLst>
                <a:ext uri="{FF2B5EF4-FFF2-40B4-BE49-F238E27FC236}">
                  <a16:creationId xmlns:a16="http://schemas.microsoft.com/office/drawing/2014/main" id="{ED615650-71C7-4B2A-9DA9-364ABF577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Oval 237">
              <a:extLst>
                <a:ext uri="{FF2B5EF4-FFF2-40B4-BE49-F238E27FC236}">
                  <a16:creationId xmlns:a16="http://schemas.microsoft.com/office/drawing/2014/main" id="{7652A2DD-EBB1-4468-AA68-E4DB191CC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8">
              <a:extLst>
                <a:ext uri="{FF2B5EF4-FFF2-40B4-BE49-F238E27FC236}">
                  <a16:creationId xmlns:a16="http://schemas.microsoft.com/office/drawing/2014/main" id="{57C4F9A6-457D-44F1-B4CD-A676B89F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" name="Oval 239">
              <a:extLst>
                <a:ext uri="{FF2B5EF4-FFF2-40B4-BE49-F238E27FC236}">
                  <a16:creationId xmlns:a16="http://schemas.microsoft.com/office/drawing/2014/main" id="{E037FEEB-8632-43D4-97DB-422BBE79E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Rectangle 240">
              <a:extLst>
                <a:ext uri="{FF2B5EF4-FFF2-40B4-BE49-F238E27FC236}">
                  <a16:creationId xmlns:a16="http://schemas.microsoft.com/office/drawing/2014/main" id="{AD31749B-95B1-4DE1-BE05-436670975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29" name="Group 241">
            <a:extLst>
              <a:ext uri="{FF2B5EF4-FFF2-40B4-BE49-F238E27FC236}">
                <a16:creationId xmlns:a16="http://schemas.microsoft.com/office/drawing/2014/main" id="{BC0FD361-37A4-469C-8915-8862B7A6EA66}"/>
              </a:ext>
            </a:extLst>
          </p:cNvPr>
          <p:cNvGrpSpPr>
            <a:grpSpLocks/>
          </p:cNvGrpSpPr>
          <p:nvPr/>
        </p:nvGrpSpPr>
        <p:grpSpPr bwMode="auto">
          <a:xfrm>
            <a:off x="8984496" y="1821270"/>
            <a:ext cx="377825" cy="576263"/>
            <a:chOff x="4140" y="429"/>
            <a:chExt cx="1425" cy="2396"/>
          </a:xfrm>
        </p:grpSpPr>
        <p:sp>
          <p:nvSpPr>
            <p:cNvPr id="130" name="Freeform 242">
              <a:extLst>
                <a:ext uri="{FF2B5EF4-FFF2-40B4-BE49-F238E27FC236}">
                  <a16:creationId xmlns:a16="http://schemas.microsoft.com/office/drawing/2014/main" id="{B8B25FB1-5F1C-491C-87FD-17E526CA2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1" name="Rectangle 243">
              <a:extLst>
                <a:ext uri="{FF2B5EF4-FFF2-40B4-BE49-F238E27FC236}">
                  <a16:creationId xmlns:a16="http://schemas.microsoft.com/office/drawing/2014/main" id="{26945CFD-97A1-45BE-94EA-A605C1D9B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Freeform 244">
              <a:extLst>
                <a:ext uri="{FF2B5EF4-FFF2-40B4-BE49-F238E27FC236}">
                  <a16:creationId xmlns:a16="http://schemas.microsoft.com/office/drawing/2014/main" id="{4FD46774-FD3C-4FEE-BD0D-715E5F41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5">
              <a:extLst>
                <a:ext uri="{FF2B5EF4-FFF2-40B4-BE49-F238E27FC236}">
                  <a16:creationId xmlns:a16="http://schemas.microsoft.com/office/drawing/2014/main" id="{0E0CB2B6-9FBC-48C3-9F31-A2F4ECA45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Rectangle 246">
              <a:extLst>
                <a:ext uri="{FF2B5EF4-FFF2-40B4-BE49-F238E27FC236}">
                  <a16:creationId xmlns:a16="http://schemas.microsoft.com/office/drawing/2014/main" id="{543D0317-0724-4D1B-81AA-20DC414DB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5" name="Group 247">
              <a:extLst>
                <a:ext uri="{FF2B5EF4-FFF2-40B4-BE49-F238E27FC236}">
                  <a16:creationId xmlns:a16="http://schemas.microsoft.com/office/drawing/2014/main" id="{8C20631E-1E56-431B-9CBB-C034C4BE8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0" name="AutoShape 248">
                <a:extLst>
                  <a:ext uri="{FF2B5EF4-FFF2-40B4-BE49-F238E27FC236}">
                    <a16:creationId xmlns:a16="http://schemas.microsoft.com/office/drawing/2014/main" id="{C835D9CE-D709-4959-8E55-5EC692949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1" name="AutoShape 249">
                <a:extLst>
                  <a:ext uri="{FF2B5EF4-FFF2-40B4-BE49-F238E27FC236}">
                    <a16:creationId xmlns:a16="http://schemas.microsoft.com/office/drawing/2014/main" id="{4F70E860-0D63-44F0-BBD4-C74C9C829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6" name="Rectangle 250">
              <a:extLst>
                <a:ext uri="{FF2B5EF4-FFF2-40B4-BE49-F238E27FC236}">
                  <a16:creationId xmlns:a16="http://schemas.microsoft.com/office/drawing/2014/main" id="{F662C571-A917-49BF-ABB3-13E1C9E74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7" name="Group 251">
              <a:extLst>
                <a:ext uri="{FF2B5EF4-FFF2-40B4-BE49-F238E27FC236}">
                  <a16:creationId xmlns:a16="http://schemas.microsoft.com/office/drawing/2014/main" id="{55643D72-2D5A-4EB8-88E7-783D1A7D8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8" name="AutoShape 252">
                <a:extLst>
                  <a:ext uri="{FF2B5EF4-FFF2-40B4-BE49-F238E27FC236}">
                    <a16:creationId xmlns:a16="http://schemas.microsoft.com/office/drawing/2014/main" id="{9BB3E611-BBEF-4C44-A155-089B8CBF4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9" name="AutoShape 253">
                <a:extLst>
                  <a:ext uri="{FF2B5EF4-FFF2-40B4-BE49-F238E27FC236}">
                    <a16:creationId xmlns:a16="http://schemas.microsoft.com/office/drawing/2014/main" id="{226D42B0-5D57-4E25-A84B-1278C647F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8" name="Rectangle 254">
              <a:extLst>
                <a:ext uri="{FF2B5EF4-FFF2-40B4-BE49-F238E27FC236}">
                  <a16:creationId xmlns:a16="http://schemas.microsoft.com/office/drawing/2014/main" id="{430BDE26-2382-4C9E-9A5D-FDA2F2A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9" name="Rectangle 255">
              <a:extLst>
                <a:ext uri="{FF2B5EF4-FFF2-40B4-BE49-F238E27FC236}">
                  <a16:creationId xmlns:a16="http://schemas.microsoft.com/office/drawing/2014/main" id="{3F72C524-7517-4449-A09F-E7B37803F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0" name="Group 256">
              <a:extLst>
                <a:ext uri="{FF2B5EF4-FFF2-40B4-BE49-F238E27FC236}">
                  <a16:creationId xmlns:a16="http://schemas.microsoft.com/office/drawing/2014/main" id="{5F4B61FD-05DC-4E34-AE96-0097DACB83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6" name="AutoShape 257">
                <a:extLst>
                  <a:ext uri="{FF2B5EF4-FFF2-40B4-BE49-F238E27FC236}">
                    <a16:creationId xmlns:a16="http://schemas.microsoft.com/office/drawing/2014/main" id="{4CC9B266-7FFE-4F06-A50B-2A388D63A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AutoShape 258">
                <a:extLst>
                  <a:ext uri="{FF2B5EF4-FFF2-40B4-BE49-F238E27FC236}">
                    <a16:creationId xmlns:a16="http://schemas.microsoft.com/office/drawing/2014/main" id="{7578FF3D-D162-45A7-987F-923AC2A97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1" name="Freeform 259">
              <a:extLst>
                <a:ext uri="{FF2B5EF4-FFF2-40B4-BE49-F238E27FC236}">
                  <a16:creationId xmlns:a16="http://schemas.microsoft.com/office/drawing/2014/main" id="{72A71C56-546E-4DD7-9DC5-284D92F04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2" name="Group 260">
              <a:extLst>
                <a:ext uri="{FF2B5EF4-FFF2-40B4-BE49-F238E27FC236}">
                  <a16:creationId xmlns:a16="http://schemas.microsoft.com/office/drawing/2014/main" id="{96DDC786-0645-417E-8FD0-C5AAC883A7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" name="AutoShape 261">
                <a:extLst>
                  <a:ext uri="{FF2B5EF4-FFF2-40B4-BE49-F238E27FC236}">
                    <a16:creationId xmlns:a16="http://schemas.microsoft.com/office/drawing/2014/main" id="{261886AB-EB6C-4CD9-BD02-9C0AB4A46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5" name="AutoShape 262">
                <a:extLst>
                  <a:ext uri="{FF2B5EF4-FFF2-40B4-BE49-F238E27FC236}">
                    <a16:creationId xmlns:a16="http://schemas.microsoft.com/office/drawing/2014/main" id="{BEF6BA9D-D93A-4503-A708-B3852C559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3" name="Rectangle 263">
              <a:extLst>
                <a:ext uri="{FF2B5EF4-FFF2-40B4-BE49-F238E27FC236}">
                  <a16:creationId xmlns:a16="http://schemas.microsoft.com/office/drawing/2014/main" id="{C28E4086-7213-428A-A84E-99F775DC1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4">
              <a:extLst>
                <a:ext uri="{FF2B5EF4-FFF2-40B4-BE49-F238E27FC236}">
                  <a16:creationId xmlns:a16="http://schemas.microsoft.com/office/drawing/2014/main" id="{57D938CF-A4BD-43D0-8A18-442499088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5">
              <a:extLst>
                <a:ext uri="{FF2B5EF4-FFF2-40B4-BE49-F238E27FC236}">
                  <a16:creationId xmlns:a16="http://schemas.microsoft.com/office/drawing/2014/main" id="{B24BEFF4-C2FD-4D8A-825F-84F5B160D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Oval 266">
              <a:extLst>
                <a:ext uri="{FF2B5EF4-FFF2-40B4-BE49-F238E27FC236}">
                  <a16:creationId xmlns:a16="http://schemas.microsoft.com/office/drawing/2014/main" id="{39CCD40A-F882-481F-8A9A-9984377B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Freeform 267">
              <a:extLst>
                <a:ext uri="{FF2B5EF4-FFF2-40B4-BE49-F238E27FC236}">
                  <a16:creationId xmlns:a16="http://schemas.microsoft.com/office/drawing/2014/main" id="{25EA2EF6-073B-48B5-A9C2-82BC1D26B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AutoShape 268">
              <a:extLst>
                <a:ext uri="{FF2B5EF4-FFF2-40B4-BE49-F238E27FC236}">
                  <a16:creationId xmlns:a16="http://schemas.microsoft.com/office/drawing/2014/main" id="{02FA8CB1-16B1-471F-9706-C571AD1C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9">
              <a:extLst>
                <a:ext uri="{FF2B5EF4-FFF2-40B4-BE49-F238E27FC236}">
                  <a16:creationId xmlns:a16="http://schemas.microsoft.com/office/drawing/2014/main" id="{8EB07710-0FCA-4A16-8F87-D9F28F0C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Oval 270">
              <a:extLst>
                <a:ext uri="{FF2B5EF4-FFF2-40B4-BE49-F238E27FC236}">
                  <a16:creationId xmlns:a16="http://schemas.microsoft.com/office/drawing/2014/main" id="{350CE11B-6179-4D7F-9185-E0DF5BFD7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1">
              <a:extLst>
                <a:ext uri="{FF2B5EF4-FFF2-40B4-BE49-F238E27FC236}">
                  <a16:creationId xmlns:a16="http://schemas.microsoft.com/office/drawing/2014/main" id="{7721CDA7-750D-470D-AEE0-D6A0643AC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2" name="Oval 272">
              <a:extLst>
                <a:ext uri="{FF2B5EF4-FFF2-40B4-BE49-F238E27FC236}">
                  <a16:creationId xmlns:a16="http://schemas.microsoft.com/office/drawing/2014/main" id="{3BB3F030-F237-4CEA-BB4B-E351EA72A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3" name="Rectangle 273">
              <a:extLst>
                <a:ext uri="{FF2B5EF4-FFF2-40B4-BE49-F238E27FC236}">
                  <a16:creationId xmlns:a16="http://schemas.microsoft.com/office/drawing/2014/main" id="{1912C804-9D1A-4FB9-BE1C-EA54F17ED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2" name="Group 274">
            <a:extLst>
              <a:ext uri="{FF2B5EF4-FFF2-40B4-BE49-F238E27FC236}">
                <a16:creationId xmlns:a16="http://schemas.microsoft.com/office/drawing/2014/main" id="{041A7BBB-9461-495E-A5FC-FA673A45ADB3}"/>
              </a:ext>
            </a:extLst>
          </p:cNvPr>
          <p:cNvGrpSpPr>
            <a:grpSpLocks/>
          </p:cNvGrpSpPr>
          <p:nvPr/>
        </p:nvGrpSpPr>
        <p:grpSpPr bwMode="auto">
          <a:xfrm>
            <a:off x="9313109" y="2767420"/>
            <a:ext cx="377825" cy="576263"/>
            <a:chOff x="4140" y="429"/>
            <a:chExt cx="1425" cy="2396"/>
          </a:xfrm>
        </p:grpSpPr>
        <p:sp>
          <p:nvSpPr>
            <p:cNvPr id="163" name="Freeform 275">
              <a:extLst>
                <a:ext uri="{FF2B5EF4-FFF2-40B4-BE49-F238E27FC236}">
                  <a16:creationId xmlns:a16="http://schemas.microsoft.com/office/drawing/2014/main" id="{104776F5-4C75-4B6F-9EC9-606C5AD6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4" name="Rectangle 276">
              <a:extLst>
                <a:ext uri="{FF2B5EF4-FFF2-40B4-BE49-F238E27FC236}">
                  <a16:creationId xmlns:a16="http://schemas.microsoft.com/office/drawing/2014/main" id="{CE5E36B7-16B2-4CBF-A8EF-637307CB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Freeform 277">
              <a:extLst>
                <a:ext uri="{FF2B5EF4-FFF2-40B4-BE49-F238E27FC236}">
                  <a16:creationId xmlns:a16="http://schemas.microsoft.com/office/drawing/2014/main" id="{12B94473-5E8D-4B2D-8FAB-FBC7EDEF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8">
              <a:extLst>
                <a:ext uri="{FF2B5EF4-FFF2-40B4-BE49-F238E27FC236}">
                  <a16:creationId xmlns:a16="http://schemas.microsoft.com/office/drawing/2014/main" id="{BE4E2651-E4BD-4FC8-B832-83A833047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Rectangle 279">
              <a:extLst>
                <a:ext uri="{FF2B5EF4-FFF2-40B4-BE49-F238E27FC236}">
                  <a16:creationId xmlns:a16="http://schemas.microsoft.com/office/drawing/2014/main" id="{24719B39-1885-4A30-8E6D-33763145B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8" name="Group 280">
              <a:extLst>
                <a:ext uri="{FF2B5EF4-FFF2-40B4-BE49-F238E27FC236}">
                  <a16:creationId xmlns:a16="http://schemas.microsoft.com/office/drawing/2014/main" id="{D37D4FFC-9CBB-48DE-B672-9CF44A66F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3" name="AutoShape 281">
                <a:extLst>
                  <a:ext uri="{FF2B5EF4-FFF2-40B4-BE49-F238E27FC236}">
                    <a16:creationId xmlns:a16="http://schemas.microsoft.com/office/drawing/2014/main" id="{D3B26E0B-38CF-4F36-B409-D1338DBE3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4" name="AutoShape 282">
                <a:extLst>
                  <a:ext uri="{FF2B5EF4-FFF2-40B4-BE49-F238E27FC236}">
                    <a16:creationId xmlns:a16="http://schemas.microsoft.com/office/drawing/2014/main" id="{A17CCCF9-F896-4039-B639-52C7E38A6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9" name="Rectangle 283">
              <a:extLst>
                <a:ext uri="{FF2B5EF4-FFF2-40B4-BE49-F238E27FC236}">
                  <a16:creationId xmlns:a16="http://schemas.microsoft.com/office/drawing/2014/main" id="{E3CD1524-C6B7-4E00-A4C5-AF03985A4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0" name="Group 284">
              <a:extLst>
                <a:ext uri="{FF2B5EF4-FFF2-40B4-BE49-F238E27FC236}">
                  <a16:creationId xmlns:a16="http://schemas.microsoft.com/office/drawing/2014/main" id="{C0292DA4-8C63-4859-A08B-C050FCE394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1" name="AutoShape 285">
                <a:extLst>
                  <a:ext uri="{FF2B5EF4-FFF2-40B4-BE49-F238E27FC236}">
                    <a16:creationId xmlns:a16="http://schemas.microsoft.com/office/drawing/2014/main" id="{1570954E-0D72-4D96-8E2D-FDDF65697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AutoShape 286">
                <a:extLst>
                  <a:ext uri="{FF2B5EF4-FFF2-40B4-BE49-F238E27FC236}">
                    <a16:creationId xmlns:a16="http://schemas.microsoft.com/office/drawing/2014/main" id="{781CDADC-10B5-4240-82CC-62C954BB2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1" name="Rectangle 287">
              <a:extLst>
                <a:ext uri="{FF2B5EF4-FFF2-40B4-BE49-F238E27FC236}">
                  <a16:creationId xmlns:a16="http://schemas.microsoft.com/office/drawing/2014/main" id="{7320AF18-82B1-4F5C-9D7A-694E816DD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2" name="Rectangle 288">
              <a:extLst>
                <a:ext uri="{FF2B5EF4-FFF2-40B4-BE49-F238E27FC236}">
                  <a16:creationId xmlns:a16="http://schemas.microsoft.com/office/drawing/2014/main" id="{CCCD8051-6DB4-4CDA-ADF0-D0DCB213D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3" name="Group 289">
              <a:extLst>
                <a:ext uri="{FF2B5EF4-FFF2-40B4-BE49-F238E27FC236}">
                  <a16:creationId xmlns:a16="http://schemas.microsoft.com/office/drawing/2014/main" id="{2E3A170E-CD81-4D04-BAB3-D6B6735A8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9" name="AutoShape 290">
                <a:extLst>
                  <a:ext uri="{FF2B5EF4-FFF2-40B4-BE49-F238E27FC236}">
                    <a16:creationId xmlns:a16="http://schemas.microsoft.com/office/drawing/2014/main" id="{4009F453-D551-4722-9D5F-695D2FED5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AutoShape 291">
                <a:extLst>
                  <a:ext uri="{FF2B5EF4-FFF2-40B4-BE49-F238E27FC236}">
                    <a16:creationId xmlns:a16="http://schemas.microsoft.com/office/drawing/2014/main" id="{5AB50D43-09E8-472B-A5A7-99F4BFBC6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4" name="Freeform 292">
              <a:extLst>
                <a:ext uri="{FF2B5EF4-FFF2-40B4-BE49-F238E27FC236}">
                  <a16:creationId xmlns:a16="http://schemas.microsoft.com/office/drawing/2014/main" id="{A15382CF-B720-4EC6-AC6E-9B72EDFF9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5" name="Group 293">
              <a:extLst>
                <a:ext uri="{FF2B5EF4-FFF2-40B4-BE49-F238E27FC236}">
                  <a16:creationId xmlns:a16="http://schemas.microsoft.com/office/drawing/2014/main" id="{38782F40-F165-43BC-B023-EEE50EFA05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7" name="AutoShape 294">
                <a:extLst>
                  <a:ext uri="{FF2B5EF4-FFF2-40B4-BE49-F238E27FC236}">
                    <a16:creationId xmlns:a16="http://schemas.microsoft.com/office/drawing/2014/main" id="{715A87D8-FEFA-492A-8BA2-E3B622F3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8" name="AutoShape 295">
                <a:extLst>
                  <a:ext uri="{FF2B5EF4-FFF2-40B4-BE49-F238E27FC236}">
                    <a16:creationId xmlns:a16="http://schemas.microsoft.com/office/drawing/2014/main" id="{6039A4C9-3A4A-4A37-880D-9DCBC90B2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6" name="Rectangle 296">
              <a:extLst>
                <a:ext uri="{FF2B5EF4-FFF2-40B4-BE49-F238E27FC236}">
                  <a16:creationId xmlns:a16="http://schemas.microsoft.com/office/drawing/2014/main" id="{7C9B2D3E-674C-4E72-A0FC-E1B439CF0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7" name="Freeform 297">
              <a:extLst>
                <a:ext uri="{FF2B5EF4-FFF2-40B4-BE49-F238E27FC236}">
                  <a16:creationId xmlns:a16="http://schemas.microsoft.com/office/drawing/2014/main" id="{6DB493FA-FAED-4A4B-9B0C-7A0BF069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8">
              <a:extLst>
                <a:ext uri="{FF2B5EF4-FFF2-40B4-BE49-F238E27FC236}">
                  <a16:creationId xmlns:a16="http://schemas.microsoft.com/office/drawing/2014/main" id="{7217EDDF-1118-4962-8E86-426F6C2FA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Oval 299">
              <a:extLst>
                <a:ext uri="{FF2B5EF4-FFF2-40B4-BE49-F238E27FC236}">
                  <a16:creationId xmlns:a16="http://schemas.microsoft.com/office/drawing/2014/main" id="{B9833229-0C30-4E70-98B6-4592DAB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Freeform 300">
              <a:extLst>
                <a:ext uri="{FF2B5EF4-FFF2-40B4-BE49-F238E27FC236}">
                  <a16:creationId xmlns:a16="http://schemas.microsoft.com/office/drawing/2014/main" id="{41B5560C-8D57-404F-B79E-7738979F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AutoShape 301">
              <a:extLst>
                <a:ext uri="{FF2B5EF4-FFF2-40B4-BE49-F238E27FC236}">
                  <a16:creationId xmlns:a16="http://schemas.microsoft.com/office/drawing/2014/main" id="{CFB7F672-EC18-48B6-BEF8-39C9749F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2">
              <a:extLst>
                <a:ext uri="{FF2B5EF4-FFF2-40B4-BE49-F238E27FC236}">
                  <a16:creationId xmlns:a16="http://schemas.microsoft.com/office/drawing/2014/main" id="{54B692D2-BE5B-4A09-BCD7-5C33F976C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Oval 303">
              <a:extLst>
                <a:ext uri="{FF2B5EF4-FFF2-40B4-BE49-F238E27FC236}">
                  <a16:creationId xmlns:a16="http://schemas.microsoft.com/office/drawing/2014/main" id="{E70D6121-958F-42BF-B0FC-6DB71D16F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4">
              <a:extLst>
                <a:ext uri="{FF2B5EF4-FFF2-40B4-BE49-F238E27FC236}">
                  <a16:creationId xmlns:a16="http://schemas.microsoft.com/office/drawing/2014/main" id="{FB5D5308-C195-43BE-BEEB-BFB66BBB3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Oval 305">
              <a:extLst>
                <a:ext uri="{FF2B5EF4-FFF2-40B4-BE49-F238E27FC236}">
                  <a16:creationId xmlns:a16="http://schemas.microsoft.com/office/drawing/2014/main" id="{CC015F1E-1BA2-4504-9CF5-BF4A0C3CC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6" name="Rectangle 306">
              <a:extLst>
                <a:ext uri="{FF2B5EF4-FFF2-40B4-BE49-F238E27FC236}">
                  <a16:creationId xmlns:a16="http://schemas.microsoft.com/office/drawing/2014/main" id="{B039AB02-835B-4E72-B329-56AD26350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5" name="Group 340">
            <a:extLst>
              <a:ext uri="{FF2B5EF4-FFF2-40B4-BE49-F238E27FC236}">
                <a16:creationId xmlns:a16="http://schemas.microsoft.com/office/drawing/2014/main" id="{7B8CCD17-F557-4954-A064-B883CBE70207}"/>
              </a:ext>
            </a:extLst>
          </p:cNvPr>
          <p:cNvGrpSpPr>
            <a:grpSpLocks/>
          </p:cNvGrpSpPr>
          <p:nvPr/>
        </p:nvGrpSpPr>
        <p:grpSpPr bwMode="auto">
          <a:xfrm>
            <a:off x="7368421" y="5250270"/>
            <a:ext cx="525463" cy="557213"/>
            <a:chOff x="-44" y="1473"/>
            <a:chExt cx="981" cy="1105"/>
          </a:xfrm>
        </p:grpSpPr>
        <p:pic>
          <p:nvPicPr>
            <p:cNvPr id="196" name="Picture 341" descr="desktop_computer_stylized_medium">
              <a:extLst>
                <a:ext uri="{FF2B5EF4-FFF2-40B4-BE49-F238E27FC236}">
                  <a16:creationId xmlns:a16="http://schemas.microsoft.com/office/drawing/2014/main" id="{05FA76CC-8EED-424A-AF1E-9D7A92967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342">
              <a:extLst>
                <a:ext uri="{FF2B5EF4-FFF2-40B4-BE49-F238E27FC236}">
                  <a16:creationId xmlns:a16="http://schemas.microsoft.com/office/drawing/2014/main" id="{4E972FD6-98B1-42F1-8B67-E338EEF188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8" name="Group 343">
            <a:extLst>
              <a:ext uri="{FF2B5EF4-FFF2-40B4-BE49-F238E27FC236}">
                <a16:creationId xmlns:a16="http://schemas.microsoft.com/office/drawing/2014/main" id="{9516B0D5-8EF8-41C0-897A-8FD383A8B5D3}"/>
              </a:ext>
            </a:extLst>
          </p:cNvPr>
          <p:cNvGrpSpPr>
            <a:grpSpLocks/>
          </p:cNvGrpSpPr>
          <p:nvPr/>
        </p:nvGrpSpPr>
        <p:grpSpPr bwMode="auto">
          <a:xfrm>
            <a:off x="7892296" y="5239158"/>
            <a:ext cx="525463" cy="557212"/>
            <a:chOff x="-44" y="1473"/>
            <a:chExt cx="981" cy="1105"/>
          </a:xfrm>
        </p:grpSpPr>
        <p:pic>
          <p:nvPicPr>
            <p:cNvPr id="199" name="Picture 344" descr="desktop_computer_stylized_medium">
              <a:extLst>
                <a:ext uri="{FF2B5EF4-FFF2-40B4-BE49-F238E27FC236}">
                  <a16:creationId xmlns:a16="http://schemas.microsoft.com/office/drawing/2014/main" id="{8306A7EB-3ABB-49B8-8626-78217AD08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345">
              <a:extLst>
                <a:ext uri="{FF2B5EF4-FFF2-40B4-BE49-F238E27FC236}">
                  <a16:creationId xmlns:a16="http://schemas.microsoft.com/office/drawing/2014/main" id="{E77F5593-9B0B-4A90-BB60-2E16754BC2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CFEE92B-3047-4B3D-9C34-DB81E7AC57D5}"/>
              </a:ext>
            </a:extLst>
          </p:cNvPr>
          <p:cNvGrpSpPr/>
          <p:nvPr/>
        </p:nvGrpSpPr>
        <p:grpSpPr>
          <a:xfrm>
            <a:off x="7961142" y="3175176"/>
            <a:ext cx="889089" cy="466491"/>
            <a:chOff x="7493876" y="2774731"/>
            <a:chExt cx="1481958" cy="894622"/>
          </a:xfrm>
        </p:grpSpPr>
        <p:sp>
          <p:nvSpPr>
            <p:cNvPr id="202" name="Freeform 521">
              <a:extLst>
                <a:ext uri="{FF2B5EF4-FFF2-40B4-BE49-F238E27FC236}">
                  <a16:creationId xmlns:a16="http://schemas.microsoft.com/office/drawing/2014/main" id="{762B8B4E-A933-43ED-BA84-B609927C43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08DF2A-E76D-4C15-82F2-A537311679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3696284C-9E54-4744-87B5-69EB78D710A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524">
                <a:extLst>
                  <a:ext uri="{FF2B5EF4-FFF2-40B4-BE49-F238E27FC236}">
                    <a16:creationId xmlns:a16="http://schemas.microsoft.com/office/drawing/2014/main" id="{C2618B09-19A4-4488-ABDC-BAE5887464D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25">
                <a:extLst>
                  <a:ext uri="{FF2B5EF4-FFF2-40B4-BE49-F238E27FC236}">
                    <a16:creationId xmlns:a16="http://schemas.microsoft.com/office/drawing/2014/main" id="{2467FC45-BFE2-43C1-93D5-7134FD58C7E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26">
                <a:extLst>
                  <a:ext uri="{FF2B5EF4-FFF2-40B4-BE49-F238E27FC236}">
                    <a16:creationId xmlns:a16="http://schemas.microsoft.com/office/drawing/2014/main" id="{379EB557-3413-41E9-BE13-15BDA14DB24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27">
                <a:extLst>
                  <a:ext uri="{FF2B5EF4-FFF2-40B4-BE49-F238E27FC236}">
                    <a16:creationId xmlns:a16="http://schemas.microsoft.com/office/drawing/2014/main" id="{ECE1976D-9E82-415F-8979-B02FBDC7A6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DFEA6EA-4699-4215-A2C9-29451365057C}"/>
              </a:ext>
            </a:extLst>
          </p:cNvPr>
          <p:cNvGrpSpPr/>
          <p:nvPr/>
        </p:nvGrpSpPr>
        <p:grpSpPr>
          <a:xfrm>
            <a:off x="7939805" y="4516729"/>
            <a:ext cx="889089" cy="466491"/>
            <a:chOff x="7493876" y="2774731"/>
            <a:chExt cx="1481958" cy="894622"/>
          </a:xfrm>
        </p:grpSpPr>
        <p:sp>
          <p:nvSpPr>
            <p:cNvPr id="210" name="Freeform 510">
              <a:extLst>
                <a:ext uri="{FF2B5EF4-FFF2-40B4-BE49-F238E27FC236}">
                  <a16:creationId xmlns:a16="http://schemas.microsoft.com/office/drawing/2014/main" id="{A3ADE12D-9A2E-41D2-8688-01FE3D8D1B6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1AD975E-5C0C-41C9-B70E-A0C41C9382C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AAEBC62-8084-481D-B8EA-1B09995235C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513">
                <a:extLst>
                  <a:ext uri="{FF2B5EF4-FFF2-40B4-BE49-F238E27FC236}">
                    <a16:creationId xmlns:a16="http://schemas.microsoft.com/office/drawing/2014/main" id="{1B67C4B7-DFDD-4052-BA0B-3A446704AE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14">
                <a:extLst>
                  <a:ext uri="{FF2B5EF4-FFF2-40B4-BE49-F238E27FC236}">
                    <a16:creationId xmlns:a16="http://schemas.microsoft.com/office/drawing/2014/main" id="{FD1939D1-C40E-4B6A-9ADC-4BA0829CF2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15">
                <a:extLst>
                  <a:ext uri="{FF2B5EF4-FFF2-40B4-BE49-F238E27FC236}">
                    <a16:creationId xmlns:a16="http://schemas.microsoft.com/office/drawing/2014/main" id="{CE2CB18F-C80A-4B51-BC4B-02132F6F52D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16">
                <a:extLst>
                  <a:ext uri="{FF2B5EF4-FFF2-40B4-BE49-F238E27FC236}">
                    <a16:creationId xmlns:a16="http://schemas.microsoft.com/office/drawing/2014/main" id="{8372A11B-C7A5-4DC9-A696-1C199D23A3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537BD91-558D-4E70-99CC-F99369B1F67C}"/>
              </a:ext>
            </a:extLst>
          </p:cNvPr>
          <p:cNvGrpSpPr/>
          <p:nvPr/>
        </p:nvGrpSpPr>
        <p:grpSpPr>
          <a:xfrm>
            <a:off x="8312190" y="4887265"/>
            <a:ext cx="811212" cy="1033463"/>
            <a:chOff x="9001301" y="5550914"/>
            <a:chExt cx="811212" cy="103346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C59036B-FD61-47A5-BE2F-074F5D8334C2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37AD796-053F-4739-9C41-5499A9C0EEAC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20" name="Line 80">
                <a:extLst>
                  <a:ext uri="{FF2B5EF4-FFF2-40B4-BE49-F238E27FC236}">
                    <a16:creationId xmlns:a16="http://schemas.microsoft.com/office/drawing/2014/main" id="{0B3DE39B-AB74-4CA0-926E-9DFB3CC38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21" name="Group 307">
                <a:extLst>
                  <a:ext uri="{FF2B5EF4-FFF2-40B4-BE49-F238E27FC236}">
                    <a16:creationId xmlns:a16="http://schemas.microsoft.com/office/drawing/2014/main" id="{4F97019C-2D04-4143-8E9E-77296B1E55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222" name="Freeform 308">
                  <a:extLst>
                    <a:ext uri="{FF2B5EF4-FFF2-40B4-BE49-F238E27FC236}">
                      <a16:creationId xmlns:a16="http://schemas.microsoft.com/office/drawing/2014/main" id="{A3B6BD20-EE9D-4219-A017-84912CF06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3" name="Rectangle 309">
                  <a:extLst>
                    <a:ext uri="{FF2B5EF4-FFF2-40B4-BE49-F238E27FC236}">
                      <a16:creationId xmlns:a16="http://schemas.microsoft.com/office/drawing/2014/main" id="{920EAC1C-2280-48E8-B71B-80E17FC425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4" name="Freeform 310">
                  <a:extLst>
                    <a:ext uri="{FF2B5EF4-FFF2-40B4-BE49-F238E27FC236}">
                      <a16:creationId xmlns:a16="http://schemas.microsoft.com/office/drawing/2014/main" id="{E60F8038-D1B1-46A8-BAF1-41249B26C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5" name="Freeform 311">
                  <a:extLst>
                    <a:ext uri="{FF2B5EF4-FFF2-40B4-BE49-F238E27FC236}">
                      <a16:creationId xmlns:a16="http://schemas.microsoft.com/office/drawing/2014/main" id="{1458B057-DA39-4313-96D9-E68E77667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6" name="Rectangle 312">
                  <a:extLst>
                    <a:ext uri="{FF2B5EF4-FFF2-40B4-BE49-F238E27FC236}">
                      <a16:creationId xmlns:a16="http://schemas.microsoft.com/office/drawing/2014/main" id="{2738707D-B57D-49E9-9F55-7EB8AA6EE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27" name="Group 313">
                  <a:extLst>
                    <a:ext uri="{FF2B5EF4-FFF2-40B4-BE49-F238E27FC236}">
                      <a16:creationId xmlns:a16="http://schemas.microsoft.com/office/drawing/2014/main" id="{7E2337F1-6B26-42A8-A655-C07DB8C3B8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52" name="AutoShape 314">
                    <a:extLst>
                      <a:ext uri="{FF2B5EF4-FFF2-40B4-BE49-F238E27FC236}">
                        <a16:creationId xmlns:a16="http://schemas.microsoft.com/office/drawing/2014/main" id="{42194B76-9FAB-49AB-8F05-CF3116697A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3" name="AutoShape 315">
                    <a:extLst>
                      <a:ext uri="{FF2B5EF4-FFF2-40B4-BE49-F238E27FC236}">
                        <a16:creationId xmlns:a16="http://schemas.microsoft.com/office/drawing/2014/main" id="{A56EC2F7-73A0-4EE5-B9CD-052A309F39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28" name="Rectangle 316">
                  <a:extLst>
                    <a:ext uri="{FF2B5EF4-FFF2-40B4-BE49-F238E27FC236}">
                      <a16:creationId xmlns:a16="http://schemas.microsoft.com/office/drawing/2014/main" id="{9988AB72-AD96-4767-A1EA-96EB4114F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29" name="Group 317">
                  <a:extLst>
                    <a:ext uri="{FF2B5EF4-FFF2-40B4-BE49-F238E27FC236}">
                      <a16:creationId xmlns:a16="http://schemas.microsoft.com/office/drawing/2014/main" id="{DEBF0DC0-9539-4192-983F-F1A5086A7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50" name="AutoShape 318">
                    <a:extLst>
                      <a:ext uri="{FF2B5EF4-FFF2-40B4-BE49-F238E27FC236}">
                        <a16:creationId xmlns:a16="http://schemas.microsoft.com/office/drawing/2014/main" id="{C71658D5-9232-45A2-975E-0763064960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1" name="AutoShape 319">
                    <a:extLst>
                      <a:ext uri="{FF2B5EF4-FFF2-40B4-BE49-F238E27FC236}">
                        <a16:creationId xmlns:a16="http://schemas.microsoft.com/office/drawing/2014/main" id="{3296D2F9-F6A6-45F2-900E-41CA3CAC6E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0" name="Rectangle 320">
                  <a:extLst>
                    <a:ext uri="{FF2B5EF4-FFF2-40B4-BE49-F238E27FC236}">
                      <a16:creationId xmlns:a16="http://schemas.microsoft.com/office/drawing/2014/main" id="{112F98D1-AA67-42F0-B300-2093997F8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1" name="Rectangle 321">
                  <a:extLst>
                    <a:ext uri="{FF2B5EF4-FFF2-40B4-BE49-F238E27FC236}">
                      <a16:creationId xmlns:a16="http://schemas.microsoft.com/office/drawing/2014/main" id="{64C39C18-21FD-4BEC-8001-551203305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2" name="Group 322">
                  <a:extLst>
                    <a:ext uri="{FF2B5EF4-FFF2-40B4-BE49-F238E27FC236}">
                      <a16:creationId xmlns:a16="http://schemas.microsoft.com/office/drawing/2014/main" id="{68270415-1438-41AB-A3F9-5814CBE776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48" name="AutoShape 323">
                    <a:extLst>
                      <a:ext uri="{FF2B5EF4-FFF2-40B4-BE49-F238E27FC236}">
                        <a16:creationId xmlns:a16="http://schemas.microsoft.com/office/drawing/2014/main" id="{F626953F-9C4B-4435-B864-710B113D52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9" name="AutoShape 324">
                    <a:extLst>
                      <a:ext uri="{FF2B5EF4-FFF2-40B4-BE49-F238E27FC236}">
                        <a16:creationId xmlns:a16="http://schemas.microsoft.com/office/drawing/2014/main" id="{4AE9A39D-69CB-49BF-B072-ABA0F87D9D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3" name="Freeform 325">
                  <a:extLst>
                    <a:ext uri="{FF2B5EF4-FFF2-40B4-BE49-F238E27FC236}">
                      <a16:creationId xmlns:a16="http://schemas.microsoft.com/office/drawing/2014/main" id="{F90A7B36-E7B0-45E1-BB0A-32E11EA64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4" name="Group 326">
                  <a:extLst>
                    <a:ext uri="{FF2B5EF4-FFF2-40B4-BE49-F238E27FC236}">
                      <a16:creationId xmlns:a16="http://schemas.microsoft.com/office/drawing/2014/main" id="{33C2BA11-225B-4B37-B3D5-2BC7B1AD22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46" name="AutoShape 327">
                    <a:extLst>
                      <a:ext uri="{FF2B5EF4-FFF2-40B4-BE49-F238E27FC236}">
                        <a16:creationId xmlns:a16="http://schemas.microsoft.com/office/drawing/2014/main" id="{9E1201EB-075B-44D0-AA35-599834AE8B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7" name="AutoShape 328">
                    <a:extLst>
                      <a:ext uri="{FF2B5EF4-FFF2-40B4-BE49-F238E27FC236}">
                        <a16:creationId xmlns:a16="http://schemas.microsoft.com/office/drawing/2014/main" id="{B534733E-A554-43A2-BCEB-CE3B51996B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5" name="Rectangle 329">
                  <a:extLst>
                    <a:ext uri="{FF2B5EF4-FFF2-40B4-BE49-F238E27FC236}">
                      <a16:creationId xmlns:a16="http://schemas.microsoft.com/office/drawing/2014/main" id="{E571CE66-4A3A-4570-A834-3E3C7CD49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6" name="Freeform 330">
                  <a:extLst>
                    <a:ext uri="{FF2B5EF4-FFF2-40B4-BE49-F238E27FC236}">
                      <a16:creationId xmlns:a16="http://schemas.microsoft.com/office/drawing/2014/main" id="{BB8BA090-7569-4565-A697-A4C3DDD513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7" name="Freeform 331">
                  <a:extLst>
                    <a:ext uri="{FF2B5EF4-FFF2-40B4-BE49-F238E27FC236}">
                      <a16:creationId xmlns:a16="http://schemas.microsoft.com/office/drawing/2014/main" id="{D1177138-0CAF-4849-AD60-5EE58D492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8" name="Oval 332">
                  <a:extLst>
                    <a:ext uri="{FF2B5EF4-FFF2-40B4-BE49-F238E27FC236}">
                      <a16:creationId xmlns:a16="http://schemas.microsoft.com/office/drawing/2014/main" id="{8393C436-56E3-43F7-9B40-61A6D08AD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9" name="Freeform 333">
                  <a:extLst>
                    <a:ext uri="{FF2B5EF4-FFF2-40B4-BE49-F238E27FC236}">
                      <a16:creationId xmlns:a16="http://schemas.microsoft.com/office/drawing/2014/main" id="{3FE84497-CC67-4228-846E-CF3C45E60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0" name="AutoShape 334">
                  <a:extLst>
                    <a:ext uri="{FF2B5EF4-FFF2-40B4-BE49-F238E27FC236}">
                      <a16:creationId xmlns:a16="http://schemas.microsoft.com/office/drawing/2014/main" id="{E3C4068E-2EAB-4E31-815B-92BA450142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1" name="AutoShape 335">
                  <a:extLst>
                    <a:ext uri="{FF2B5EF4-FFF2-40B4-BE49-F238E27FC236}">
                      <a16:creationId xmlns:a16="http://schemas.microsoft.com/office/drawing/2014/main" id="{6DD240AD-4399-4E2E-ABCF-ED911A742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2" name="Oval 336">
                  <a:extLst>
                    <a:ext uri="{FF2B5EF4-FFF2-40B4-BE49-F238E27FC236}">
                      <a16:creationId xmlns:a16="http://schemas.microsoft.com/office/drawing/2014/main" id="{71ADF587-BDDE-4B2E-8D45-F9CCFA9E8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3" name="Oval 337">
                  <a:extLst>
                    <a:ext uri="{FF2B5EF4-FFF2-40B4-BE49-F238E27FC236}">
                      <a16:creationId xmlns:a16="http://schemas.microsoft.com/office/drawing/2014/main" id="{59387ED4-ED80-4073-986D-62D21DC03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4" name="Oval 338">
                  <a:extLst>
                    <a:ext uri="{FF2B5EF4-FFF2-40B4-BE49-F238E27FC236}">
                      <a16:creationId xmlns:a16="http://schemas.microsoft.com/office/drawing/2014/main" id="{3941A9E8-0CFE-4D63-8138-3DE6FDD71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5" name="Rectangle 339">
                  <a:extLst>
                    <a:ext uri="{FF2B5EF4-FFF2-40B4-BE49-F238E27FC236}">
                      <a16:creationId xmlns:a16="http://schemas.microsoft.com/office/drawing/2014/main" id="{5651EC02-7386-4BCE-8B5B-0F1A3A39D7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254" name="Text Box 98">
            <a:extLst>
              <a:ext uri="{FF2B5EF4-FFF2-40B4-BE49-F238E27FC236}">
                <a16:creationId xmlns:a16="http://schemas.microsoft.com/office/drawing/2014/main" id="{73CA2859-1774-4134-98DA-9702885B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011" y="5872696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5" name="Rectangle 4">
            <a:extLst>
              <a:ext uri="{FF2B5EF4-FFF2-40B4-BE49-F238E27FC236}">
                <a16:creationId xmlns:a16="http://schemas.microsoft.com/office/drawing/2014/main" id="{FC84BD64-3CF6-480A-8E64-A9C25E031F32}"/>
              </a:ext>
            </a:extLst>
          </p:cNvPr>
          <p:cNvSpPr txBox="1">
            <a:spLocks noChangeArrowheads="1"/>
          </p:cNvSpPr>
          <p:nvPr/>
        </p:nvSpPr>
        <p:spPr>
          <a:xfrm>
            <a:off x="127513" y="1391225"/>
            <a:ext cx="6166171" cy="2276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lnSpc>
                <a:spcPct val="110000"/>
              </a:lnSpc>
              <a:spcBef>
                <a:spcPts val="400"/>
              </a:spcBef>
              <a:buFont typeface="Wingdings" pitchFamily="2" charset="2"/>
              <a:buNone/>
              <a:tabLst>
                <a:tab pos="576263" algn="l"/>
              </a:tabLst>
            </a:pPr>
            <a:r>
              <a:rPr lang="en-US" altLang="en-US" sz="36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Calculating access link utilization, end-end delay with cache:</a:t>
            </a:r>
          </a:p>
          <a:p>
            <a:pPr indent="-231775">
              <a:lnSpc>
                <a:spcPct val="110000"/>
              </a:lnSpc>
              <a:spcBef>
                <a:spcPts val="400"/>
              </a:spcBef>
              <a:tabLst>
                <a:tab pos="53975" algn="l"/>
                <a:tab pos="576263" algn="l"/>
              </a:tabLst>
            </a:pPr>
            <a:r>
              <a:rPr lang="en-US" altLang="en-US" sz="3100" dirty="0">
                <a:ea typeface="ＭＳ Ｐゴシック" panose="020B0600070205080204" pitchFamily="34" charset="-128"/>
              </a:rPr>
              <a:t>suppose cache hit rate is 0.4:  40% requests satisfied at cache, 60% requests satisfied at origin server.</a:t>
            </a:r>
          </a:p>
          <a:p>
            <a:pPr marL="228600" indent="-228600">
              <a:lnSpc>
                <a:spcPct val="80000"/>
              </a:lnSpc>
              <a:buFont typeface="Wingdings" pitchFamily="2" charset="2"/>
              <a:buNone/>
              <a:tabLst>
                <a:tab pos="576263" algn="l"/>
              </a:tabLst>
            </a:pPr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 </a:t>
            </a:r>
          </a:p>
        </p:txBody>
      </p:sp>
      <p:sp>
        <p:nvSpPr>
          <p:cNvPr id="256" name="Rectangle 4">
            <a:extLst>
              <a:ext uri="{FF2B5EF4-FFF2-40B4-BE49-F238E27FC236}">
                <a16:creationId xmlns:a16="http://schemas.microsoft.com/office/drawing/2014/main" id="{FC477D25-D0AE-4C00-83D8-2DB494436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43" y="3188218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access link: 60% of requests use access link </a:t>
            </a:r>
          </a:p>
          <a:p>
            <a:pPr marL="231775" indent="-23177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data rate to browsers over access link </a:t>
            </a:r>
          </a:p>
          <a:p>
            <a:pPr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231775" indent="-231775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SzPct val="100000"/>
              <a:buFont typeface="Wingdings" pitchFamily="2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utilization = 0.9/1.54 = .58</a:t>
            </a:r>
          </a:p>
        </p:txBody>
      </p:sp>
      <p:sp>
        <p:nvSpPr>
          <p:cNvPr id="257" name="Rectangle 4">
            <a:extLst>
              <a:ext uri="{FF2B5EF4-FFF2-40B4-BE49-F238E27FC236}">
                <a16:creationId xmlns:a16="http://schemas.microsoft.com/office/drawing/2014/main" id="{4F3532E4-3146-4892-9503-F8149F9E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15" y="4795020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20663">
              <a:lnSpc>
                <a:spcPct val="85000"/>
              </a:lnSpc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average end-end delay</a:t>
            </a:r>
          </a:p>
          <a:p>
            <a:pPr marL="342900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= 0.6 * (delay from origin servers)</a:t>
            </a:r>
          </a:p>
          <a:p>
            <a:pPr marL="342900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  + 0.4 * (delay when satisfied at cache)</a:t>
            </a:r>
          </a:p>
          <a:p>
            <a:pPr marL="342900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indent="-228600">
              <a:lnSpc>
                <a:spcPct val="80000"/>
              </a:lnSpc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4E2A913-E0EC-460A-8E70-168D6B236687}"/>
              </a:ext>
            </a:extLst>
          </p:cNvPr>
          <p:cNvSpPr txBox="1"/>
          <p:nvPr/>
        </p:nvSpPr>
        <p:spPr>
          <a:xfrm>
            <a:off x="209584" y="6321124"/>
            <a:ext cx="927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</p:txBody>
      </p:sp>
    </p:spTree>
    <p:extLst>
      <p:ext uri="{BB962C8B-B14F-4D97-AF65-F5344CB8AC3E}">
        <p14:creationId xmlns:p14="http://schemas.microsoft.com/office/powerpoint/2010/main" val="383587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257" grpId="0"/>
      <p:bldP spid="2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Conditional Get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4A52B74-CF40-40FB-A4AF-31493979F182}"/>
              </a:ext>
            </a:extLst>
          </p:cNvPr>
          <p:cNvSpPr txBox="1">
            <a:spLocks noChangeArrowheads="1"/>
          </p:cNvSpPr>
          <p:nvPr/>
        </p:nvSpPr>
        <p:spPr>
          <a:xfrm>
            <a:off x="172276" y="1813237"/>
            <a:ext cx="4741965" cy="51323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Goal: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don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t send object if cache has up-to-date cached version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object transmission delay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lower link utilization</a:t>
            </a:r>
          </a:p>
          <a:p>
            <a:r>
              <a:rPr lang="en-US" altLang="en-US" sz="24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cache:</a:t>
            </a:r>
            <a:r>
              <a:rPr lang="en-US" altLang="en-US" sz="24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specify date of cached copy in HTTP request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If-modified-since: &lt;date&gt;</a:t>
            </a:r>
          </a:p>
          <a:p>
            <a:r>
              <a:rPr lang="en-US" altLang="en-US" sz="24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server:</a:t>
            </a:r>
            <a:r>
              <a:rPr lang="en-US" altLang="en-US" sz="24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response contains no object if cached copy is up-to-date: 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HTTP/1.0 304 Not Modified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6199C8D6-187E-492A-A874-16BBA83FD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5715" y="261159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9E9F43A-8A18-4DEA-9AA0-2D5673CB5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103" y="2495703"/>
            <a:ext cx="2681287" cy="620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+mn-lt"/>
              </a:rPr>
              <a:t>If-modified-since: &lt;date&gt;</a:t>
            </a:r>
            <a:endParaRPr lang="en-US" altLang="en-US" b="1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938F41A-40D1-4462-A01E-193C55F540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4765" y="335771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30">
            <a:extLst>
              <a:ext uri="{FF2B5EF4-FFF2-40B4-BE49-F238E27FC236}">
                <a16:creationId xmlns:a16="http://schemas.microsoft.com/office/drawing/2014/main" id="{3870C1FD-4203-4890-A0DD-3320FE4D774B}"/>
              </a:ext>
            </a:extLst>
          </p:cNvPr>
          <p:cNvGrpSpPr>
            <a:grpSpLocks/>
          </p:cNvGrpSpPr>
          <p:nvPr/>
        </p:nvGrpSpPr>
        <p:grpSpPr bwMode="auto">
          <a:xfrm>
            <a:off x="5653053" y="3351365"/>
            <a:ext cx="2643187" cy="865188"/>
            <a:chOff x="2698" y="2036"/>
            <a:chExt cx="1665" cy="545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0F08898-F657-4907-A0A0-D6CB92EF2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+mn-lt"/>
              </a:endParaRP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104BE6DE-0038-41D1-90B3-5FE15FE05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HTTP response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+mn-lt"/>
                </a:rPr>
                <a:t>HTTP/1.0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+mn-lt"/>
                </a:rPr>
                <a:t>304 Not Modified</a:t>
              </a:r>
              <a:endParaRPr lang="en-US" altLang="en-US" b="1">
                <a:latin typeface="+mn-lt"/>
              </a:endParaRPr>
            </a:p>
          </p:txBody>
        </p:sp>
      </p:grpSp>
      <p:sp>
        <p:nvSpPr>
          <p:cNvPr id="17" name="Text Box 28">
            <a:extLst>
              <a:ext uri="{FF2B5EF4-FFF2-40B4-BE49-F238E27FC236}">
                <a16:creationId xmlns:a16="http://schemas.microsoft.com/office/drawing/2014/main" id="{141C1BFA-8B26-44D6-A2E9-D78F88CE7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0265" y="2646515"/>
            <a:ext cx="104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not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modified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before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&lt;date&gt;</a:t>
            </a:r>
          </a:p>
        </p:txBody>
      </p:sp>
      <p:sp>
        <p:nvSpPr>
          <p:cNvPr id="18" name="Line 31">
            <a:extLst>
              <a:ext uri="{FF2B5EF4-FFF2-40B4-BE49-F238E27FC236}">
                <a16:creationId xmlns:a16="http://schemas.microsoft.com/office/drawing/2014/main" id="{0D08352E-C17E-4CFF-906C-A2F2DE6B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828" y="4576915"/>
            <a:ext cx="3905250" cy="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2">
            <a:extLst>
              <a:ext uri="{FF2B5EF4-FFF2-40B4-BE49-F238E27FC236}">
                <a16:creationId xmlns:a16="http://schemas.microsoft.com/office/drawing/2014/main" id="{E89FE56C-14B9-4145-88A7-F56DECD10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2390" y="5175403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34">
            <a:extLst>
              <a:ext uri="{FF2B5EF4-FFF2-40B4-BE49-F238E27FC236}">
                <a16:creationId xmlns:a16="http://schemas.microsoft.com/office/drawing/2014/main" id="{01234170-D5DB-431D-B75B-5B3854D8D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865" y="5059515"/>
            <a:ext cx="2681288" cy="620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+mn-lt"/>
              </a:rPr>
              <a:t>If-modified-since: &lt;date&gt;</a:t>
            </a:r>
            <a:endParaRPr lang="en-US" altLang="en-US" b="1">
              <a:latin typeface="+mn-lt"/>
            </a:endParaRPr>
          </a:p>
        </p:txBody>
      </p:sp>
      <p:sp>
        <p:nvSpPr>
          <p:cNvPr id="21" name="Line 35">
            <a:extLst>
              <a:ext uri="{FF2B5EF4-FFF2-40B4-BE49-F238E27FC236}">
                <a16:creationId xmlns:a16="http://schemas.microsoft.com/office/drawing/2014/main" id="{E197217D-DD5B-4B13-810C-961CBFFEF0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51440" y="595486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38">
            <a:extLst>
              <a:ext uri="{FF2B5EF4-FFF2-40B4-BE49-F238E27FC236}">
                <a16:creationId xmlns:a16="http://schemas.microsoft.com/office/drawing/2014/main" id="{789F757A-DE8B-4C51-A24F-A46B74D2E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15" y="5899303"/>
            <a:ext cx="2643188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HTTP response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+mn-lt"/>
              </a:rPr>
              <a:t>HTTP/1.0 200 OK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latin typeface="+mn-lt"/>
              </a:rPr>
              <a:t>&lt;data&gt;</a:t>
            </a:r>
          </a:p>
        </p:txBody>
      </p:sp>
      <p:sp>
        <p:nvSpPr>
          <p:cNvPr id="23" name="Text Box 39">
            <a:extLst>
              <a:ext uri="{FF2B5EF4-FFF2-40B4-BE49-F238E27FC236}">
                <a16:creationId xmlns:a16="http://schemas.microsoft.com/office/drawing/2014/main" id="{103BFFAE-BB2F-4490-A011-EBC24ED54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640" y="5305578"/>
            <a:ext cx="1047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modified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after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&lt;date&gt;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A9AF8E-D5EC-4873-A5FC-834297B31C8B}"/>
              </a:ext>
            </a:extLst>
          </p:cNvPr>
          <p:cNvGrpSpPr/>
          <p:nvPr/>
        </p:nvGrpSpPr>
        <p:grpSpPr>
          <a:xfrm>
            <a:off x="4641815" y="1474940"/>
            <a:ext cx="4549154" cy="787400"/>
            <a:chOff x="6311590" y="931601"/>
            <a:chExt cx="4549154" cy="787400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15E87CA2-E8CC-4F22-BDDE-1591378DC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590" y="1015739"/>
              <a:ext cx="7778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CC0000"/>
                  </a:solidFill>
                  <a:latin typeface="+mn-lt"/>
                </a:rPr>
                <a:t>client</a:t>
              </a: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9A4DA60F-789D-4918-AEE0-9CEB5D4DF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3785" y="1010976"/>
              <a:ext cx="8369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CC0000"/>
                  </a:solidFill>
                  <a:latin typeface="+mn-lt"/>
                </a:rPr>
                <a:t>server</a:t>
              </a:r>
            </a:p>
          </p:txBody>
        </p:sp>
        <p:grpSp>
          <p:nvGrpSpPr>
            <p:cNvPr id="27" name="Group 34">
              <a:extLst>
                <a:ext uri="{FF2B5EF4-FFF2-40B4-BE49-F238E27FC236}">
                  <a16:creationId xmlns:a16="http://schemas.microsoft.com/office/drawing/2014/main" id="{0428E0F1-452E-4D63-99D9-B9E289F97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190" y="931601"/>
              <a:ext cx="422275" cy="685800"/>
              <a:chOff x="4140" y="429"/>
              <a:chExt cx="1425" cy="2396"/>
            </a:xfrm>
          </p:grpSpPr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5E1D4F09-B24E-4631-B832-DF743D5A5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36">
                <a:extLst>
                  <a:ext uri="{FF2B5EF4-FFF2-40B4-BE49-F238E27FC236}">
                    <a16:creationId xmlns:a16="http://schemas.microsoft.com/office/drawing/2014/main" id="{29F7B6AE-891A-46AF-B34A-5B6DC47A5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0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3" name="Freeform 37">
                <a:extLst>
                  <a:ext uri="{FF2B5EF4-FFF2-40B4-BE49-F238E27FC236}">
                    <a16:creationId xmlns:a16="http://schemas.microsoft.com/office/drawing/2014/main" id="{05087F32-ED5B-4F09-BB99-3404E3744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6EB28BD0-8007-43B5-B3F8-6EF800952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9">
                <a:extLst>
                  <a:ext uri="{FF2B5EF4-FFF2-40B4-BE49-F238E27FC236}">
                    <a16:creationId xmlns:a16="http://schemas.microsoft.com/office/drawing/2014/main" id="{88AED74E-B50D-46F7-A8A9-9AAF318BC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5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36" name="Group 40">
                <a:extLst>
                  <a:ext uri="{FF2B5EF4-FFF2-40B4-BE49-F238E27FC236}">
                    <a16:creationId xmlns:a16="http://schemas.microsoft.com/office/drawing/2014/main" id="{0B0E6229-8392-4F57-B6E8-5A13A3C915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" name="AutoShape 41">
                  <a:extLst>
                    <a:ext uri="{FF2B5EF4-FFF2-40B4-BE49-F238E27FC236}">
                      <a16:creationId xmlns:a16="http://schemas.microsoft.com/office/drawing/2014/main" id="{88119268-1535-424A-B53C-5FDB944E0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62" name="AutoShape 42">
                  <a:extLst>
                    <a:ext uri="{FF2B5EF4-FFF2-40B4-BE49-F238E27FC236}">
                      <a16:creationId xmlns:a16="http://schemas.microsoft.com/office/drawing/2014/main" id="{588E8145-0F26-453B-90B2-AAAC613BC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9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37" name="Rectangle 43">
                <a:extLst>
                  <a:ext uri="{FF2B5EF4-FFF2-40B4-BE49-F238E27FC236}">
                    <a16:creationId xmlns:a16="http://schemas.microsoft.com/office/drawing/2014/main" id="{32D515BE-C659-4540-BA78-018275AA1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17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38" name="Group 44">
                <a:extLst>
                  <a:ext uri="{FF2B5EF4-FFF2-40B4-BE49-F238E27FC236}">
                    <a16:creationId xmlns:a16="http://schemas.microsoft.com/office/drawing/2014/main" id="{09D32ABB-78B8-44D3-8F58-7DF3DC33F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9" name="AutoShape 45">
                  <a:extLst>
                    <a:ext uri="{FF2B5EF4-FFF2-40B4-BE49-F238E27FC236}">
                      <a16:creationId xmlns:a16="http://schemas.microsoft.com/office/drawing/2014/main" id="{F0F47AB3-F3D1-40FD-8E37-DA71166E2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9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60" name="AutoShape 46">
                  <a:extLst>
                    <a:ext uri="{FF2B5EF4-FFF2-40B4-BE49-F238E27FC236}">
                      <a16:creationId xmlns:a16="http://schemas.microsoft.com/office/drawing/2014/main" id="{C623AB64-0B65-4342-9D99-850E535CB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6"/>
                  <a:ext cx="695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39" name="Rectangle 47">
                <a:extLst>
                  <a:ext uri="{FF2B5EF4-FFF2-40B4-BE49-F238E27FC236}">
                    <a16:creationId xmlns:a16="http://schemas.microsoft.com/office/drawing/2014/main" id="{4A23B489-A3F4-4E8F-BF4C-AA9798F82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0" name="Rectangle 48">
                <a:extLst>
                  <a:ext uri="{FF2B5EF4-FFF2-40B4-BE49-F238E27FC236}">
                    <a16:creationId xmlns:a16="http://schemas.microsoft.com/office/drawing/2014/main" id="{BB3BABC6-4B6D-45A0-94FD-9671D8178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6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41" name="Group 49">
                <a:extLst>
                  <a:ext uri="{FF2B5EF4-FFF2-40B4-BE49-F238E27FC236}">
                    <a16:creationId xmlns:a16="http://schemas.microsoft.com/office/drawing/2014/main" id="{A6A7FF35-4BED-47F0-823F-06D093B604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7" name="AutoShape 50">
                  <a:extLst>
                    <a:ext uri="{FF2B5EF4-FFF2-40B4-BE49-F238E27FC236}">
                      <a16:creationId xmlns:a16="http://schemas.microsoft.com/office/drawing/2014/main" id="{CABB1742-65BA-4EB3-BD6C-1ABB9210A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8" name="AutoShape 51">
                  <a:extLst>
                    <a:ext uri="{FF2B5EF4-FFF2-40B4-BE49-F238E27FC236}">
                      <a16:creationId xmlns:a16="http://schemas.microsoft.com/office/drawing/2014/main" id="{CB56A8B9-8E0F-47A4-9151-0119AFA14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42" name="Freeform 52">
                <a:extLst>
                  <a:ext uri="{FF2B5EF4-FFF2-40B4-BE49-F238E27FC236}">
                    <a16:creationId xmlns:a16="http://schemas.microsoft.com/office/drawing/2014/main" id="{E4DFF777-C03B-4B1D-966F-C983BAF0C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3" name="Group 53">
                <a:extLst>
                  <a:ext uri="{FF2B5EF4-FFF2-40B4-BE49-F238E27FC236}">
                    <a16:creationId xmlns:a16="http://schemas.microsoft.com/office/drawing/2014/main" id="{1E1EE05A-7BF2-46D5-8642-C480B1130F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5" name="AutoShape 54">
                  <a:extLst>
                    <a:ext uri="{FF2B5EF4-FFF2-40B4-BE49-F238E27FC236}">
                      <a16:creationId xmlns:a16="http://schemas.microsoft.com/office/drawing/2014/main" id="{B8288CEF-6866-4524-A6C0-391BE37CF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6" name="AutoShape 55">
                  <a:extLst>
                    <a:ext uri="{FF2B5EF4-FFF2-40B4-BE49-F238E27FC236}">
                      <a16:creationId xmlns:a16="http://schemas.microsoft.com/office/drawing/2014/main" id="{8CC6D1D0-BFEC-4866-B88A-1CFC0097E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3CFAF04B-38F1-4DDE-A37B-8D293E0E1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70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5" name="Freeform 57">
                <a:extLst>
                  <a:ext uri="{FF2B5EF4-FFF2-40B4-BE49-F238E27FC236}">
                    <a16:creationId xmlns:a16="http://schemas.microsoft.com/office/drawing/2014/main" id="{E195B8B1-567E-4C85-B665-134EA85FE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58">
                <a:extLst>
                  <a:ext uri="{FF2B5EF4-FFF2-40B4-BE49-F238E27FC236}">
                    <a16:creationId xmlns:a16="http://schemas.microsoft.com/office/drawing/2014/main" id="{158535B9-2C65-41E4-93E0-9B162FA07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59">
                <a:extLst>
                  <a:ext uri="{FF2B5EF4-FFF2-40B4-BE49-F238E27FC236}">
                    <a16:creationId xmlns:a16="http://schemas.microsoft.com/office/drawing/2014/main" id="{C828BF33-7E44-4725-8390-38E92BC32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09"/>
                <a:ext cx="48" cy="1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8" name="Freeform 60">
                <a:extLst>
                  <a:ext uri="{FF2B5EF4-FFF2-40B4-BE49-F238E27FC236}">
                    <a16:creationId xmlns:a16="http://schemas.microsoft.com/office/drawing/2014/main" id="{E28B663E-F265-4F16-9BE7-B56B2EAF5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AutoShape 61">
                <a:extLst>
                  <a:ext uri="{FF2B5EF4-FFF2-40B4-BE49-F238E27FC236}">
                    <a16:creationId xmlns:a16="http://schemas.microsoft.com/office/drawing/2014/main" id="{D1E6EFB0-672D-4A05-80F9-F5AD93198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0" name="AutoShape 62">
                <a:extLst>
                  <a:ext uri="{FF2B5EF4-FFF2-40B4-BE49-F238E27FC236}">
                    <a16:creationId xmlns:a16="http://schemas.microsoft.com/office/drawing/2014/main" id="{1436A2D5-61B2-4568-A226-499B84A28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" name="Oval 63">
                <a:extLst>
                  <a:ext uri="{FF2B5EF4-FFF2-40B4-BE49-F238E27FC236}">
                    <a16:creationId xmlns:a16="http://schemas.microsoft.com/office/drawing/2014/main" id="{F63CCA99-A019-4384-8E1E-09F5DE8C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1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2" name="Oval 64">
                <a:extLst>
                  <a:ext uri="{FF2B5EF4-FFF2-40B4-BE49-F238E27FC236}">
                    <a16:creationId xmlns:a16="http://schemas.microsoft.com/office/drawing/2014/main" id="{3A635817-8492-48DC-AE45-45141477A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1"/>
                <a:ext cx="155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65">
                <a:extLst>
                  <a:ext uri="{FF2B5EF4-FFF2-40B4-BE49-F238E27FC236}">
                    <a16:creationId xmlns:a16="http://schemas.microsoft.com/office/drawing/2014/main" id="{8F9E899C-0F1F-41A6-AC1F-7173FB37F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1"/>
                <a:ext cx="161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4" name="Rectangle 66">
                <a:extLst>
                  <a:ext uri="{FF2B5EF4-FFF2-40B4-BE49-F238E27FC236}">
                    <a16:creationId xmlns:a16="http://schemas.microsoft.com/office/drawing/2014/main" id="{9D79B838-5B2F-4685-A71D-E3A067047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6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29C53B1A-8A0E-4BD5-986A-2ED121737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7853" y="976051"/>
              <a:ext cx="742950" cy="742950"/>
              <a:chOff x="-44" y="1473"/>
              <a:chExt cx="981" cy="1105"/>
            </a:xfrm>
          </p:grpSpPr>
          <p:pic>
            <p:nvPicPr>
              <p:cNvPr id="29" name="Picture 68" descr="desktop_computer_stylized_medium">
                <a:extLst>
                  <a:ext uri="{FF2B5EF4-FFF2-40B4-BE49-F238E27FC236}">
                    <a16:creationId xmlns:a16="http://schemas.microsoft.com/office/drawing/2014/main" id="{7CCE3A60-7515-4C3B-8938-21A6DD2D2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69">
                <a:extLst>
                  <a:ext uri="{FF2B5EF4-FFF2-40B4-BE49-F238E27FC236}">
                    <a16:creationId xmlns:a16="http://schemas.microsoft.com/office/drawing/2014/main" id="{FF856A97-43E9-4CFC-874A-C41E760C0D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4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20" grpId="0" animBg="1"/>
      <p:bldP spid="22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Conditional Get (more)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F6B8D-6BBA-4AB0-9EE4-4CFB73E0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" y="1446961"/>
            <a:ext cx="9980742" cy="53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14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Queries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758" y="1733299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480575" y="2619958"/>
            <a:ext cx="5647712" cy="14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Web, HTTP and HTTPS 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2.3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3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Domain Name System – The Internet’s Directory Service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206A6D-C28F-4439-BF71-92F75FF5A379}"/>
              </a:ext>
            </a:extLst>
          </p:cNvPr>
          <p:cNvSpPr txBox="1">
            <a:spLocks noChangeArrowheads="1"/>
          </p:cNvSpPr>
          <p:nvPr/>
        </p:nvSpPr>
        <p:spPr>
          <a:xfrm>
            <a:off x="210381" y="1539743"/>
            <a:ext cx="453389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people:</a:t>
            </a:r>
            <a:r>
              <a:rPr lang="en-US" altLang="en-US" sz="2400" dirty="0">
                <a:ea typeface="ＭＳ Ｐゴシック" panose="020B0600070205080204" pitchFamily="34" charset="-128"/>
              </a:rPr>
              <a:t> many identifiers: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SSN, name, passport #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Internet hosts, routers:</a:t>
            </a:r>
          </a:p>
          <a:p>
            <a:pPr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>
                <a:ea typeface="ＭＳ Ｐゴシック" panose="020B0600070205080204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www.facebook.com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IP address (32 bit) - used for addressing datagrams</a:t>
            </a:r>
          </a:p>
          <a:p>
            <a:pPr lvl="1"/>
            <a:r>
              <a:rPr lang="en-US" altLang="ja-JP" sz="2000" dirty="0">
                <a:ea typeface="ＭＳ Ｐゴシック" panose="020B0600070205080204" pitchFamily="34" charset="-128"/>
              </a:rPr>
              <a:t>“name”, e.g., www.pes.edu - used by humans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how to map between IP address and name, and vice versa ?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DNS protocol runs over UDP and uses port 53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8E0B216-5954-426B-834A-4B2377188708}"/>
              </a:ext>
            </a:extLst>
          </p:cNvPr>
          <p:cNvSpPr txBox="1">
            <a:spLocks noChangeArrowheads="1"/>
          </p:cNvSpPr>
          <p:nvPr/>
        </p:nvSpPr>
        <p:spPr>
          <a:xfrm>
            <a:off x="4846269" y="1508763"/>
            <a:ext cx="4533897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Domain Name System:</a:t>
            </a:r>
          </a:p>
          <a:p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distributed database</a:t>
            </a:r>
            <a:r>
              <a:rPr lang="en-US" altLang="en-US" sz="2400" dirty="0">
                <a:ea typeface="ＭＳ Ｐゴシック" panose="020B0600070205080204" pitchFamily="34" charset="-128"/>
              </a:rPr>
              <a:t> implemented in hierarchy of many DNS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name servers</a:t>
            </a:r>
            <a:endParaRPr lang="en-US" altLang="en-US" sz="2400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application-layer protocol: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hosts, name servers communicate to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resolve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names (address/name translation)</a:t>
            </a:r>
          </a:p>
          <a:p>
            <a:pPr lvl="1">
              <a:spcBef>
                <a:spcPts val="1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note: core Internet function,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implemented as application-layer protocol</a:t>
            </a:r>
          </a:p>
          <a:p>
            <a:pPr lvl="1">
              <a:spcBef>
                <a:spcPts val="1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complexity at network’</a:t>
            </a:r>
            <a:r>
              <a:rPr lang="en-US" altLang="ja-JP" dirty="0">
                <a:ea typeface="ＭＳ Ｐゴシック" panose="020B0600070205080204" pitchFamily="34" charset="-128"/>
              </a:rPr>
              <a:t>s “edge”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6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3787-BD28-4621-BC6B-258A07FC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1" y="35594"/>
            <a:ext cx="10515600" cy="1072211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How does a DNS server work?</a:t>
            </a:r>
            <a:b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endParaRPr lang="en-IN" sz="28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4B4ECF-97D1-463F-A32F-A79028738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66" y="674703"/>
            <a:ext cx="5704643" cy="54849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9CC5F-A459-4AD0-B1F4-5584F2C0955D}"/>
              </a:ext>
            </a:extLst>
          </p:cNvPr>
          <p:cNvSpPr txBox="1"/>
          <p:nvPr/>
        </p:nvSpPr>
        <p:spPr>
          <a:xfrm>
            <a:off x="204636" y="751253"/>
            <a:ext cx="602210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ea typeface="ＭＳ Ｐゴシック" panose="020B0600070205080204" pitchFamily="34" charset="-128"/>
              </a:rPr>
              <a:t>Domain names, such as google.com, are easy to remember for humans but less suitable for communication between computers in a network. </a:t>
            </a:r>
          </a:p>
          <a:p>
            <a:endParaRPr lang="en-IN" sz="2200" dirty="0">
              <a:ea typeface="ＭＳ Ｐゴシック" panose="020B0600070205080204" pitchFamily="34" charset="-128"/>
            </a:endParaRPr>
          </a:p>
          <a:p>
            <a:r>
              <a:rPr lang="en-IN" sz="2200" dirty="0">
                <a:ea typeface="ＭＳ Ｐゴシック" panose="020B0600070205080204" pitchFamily="34" charset="-128"/>
              </a:rPr>
              <a:t>To make sure that computers and other devices can communicate with each other via the internet or other networks, each device is assigned its own unique IP address. </a:t>
            </a:r>
          </a:p>
          <a:p>
            <a:endParaRPr lang="en-IN" sz="2200" dirty="0">
              <a:ea typeface="ＭＳ Ｐゴシック" panose="020B0600070205080204" pitchFamily="34" charset="-128"/>
            </a:endParaRPr>
          </a:p>
          <a:p>
            <a:r>
              <a:rPr lang="en-IN" sz="2200" dirty="0">
                <a:ea typeface="ＭＳ Ｐゴシック" panose="020B0600070205080204" pitchFamily="34" charset="-128"/>
              </a:rPr>
              <a:t>Similar to long phone numbers, IP addresses are difficult to remember for human users. </a:t>
            </a:r>
          </a:p>
          <a:p>
            <a:endParaRPr lang="en-IN" sz="2200" dirty="0">
              <a:ea typeface="ＭＳ Ｐゴシック" panose="020B0600070205080204" pitchFamily="34" charset="-128"/>
            </a:endParaRPr>
          </a:p>
          <a:p>
            <a:r>
              <a:rPr lang="en-IN" sz="2200" dirty="0">
                <a:ea typeface="ＭＳ Ｐゴシック" panose="020B0600070205080204" pitchFamily="34" charset="-128"/>
              </a:rPr>
              <a:t>The domain name system (DNS) combines the requirements of humans and computers by enabling a connection, for example to a website, without having to know the corresponding IP-address. DNS servers play an important role here.</a:t>
            </a:r>
          </a:p>
        </p:txBody>
      </p:sp>
    </p:spTree>
    <p:extLst>
      <p:ext uri="{BB962C8B-B14F-4D97-AF65-F5344CB8AC3E}">
        <p14:creationId xmlns:p14="http://schemas.microsoft.com/office/powerpoint/2010/main" val="3628319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Services, Structure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1413CBE-D654-4878-8D22-D39C5DCF85A6}"/>
              </a:ext>
            </a:extLst>
          </p:cNvPr>
          <p:cNvSpPr txBox="1">
            <a:spLocks noChangeArrowheads="1"/>
          </p:cNvSpPr>
          <p:nvPr/>
        </p:nvSpPr>
        <p:spPr>
          <a:xfrm>
            <a:off x="4850297" y="1549431"/>
            <a:ext cx="4009618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44837F7-4C87-4C15-A8F9-AA3CA7F54346}"/>
              </a:ext>
            </a:extLst>
          </p:cNvPr>
          <p:cNvSpPr txBox="1">
            <a:spLocks noChangeArrowheads="1"/>
          </p:cNvSpPr>
          <p:nvPr/>
        </p:nvSpPr>
        <p:spPr>
          <a:xfrm>
            <a:off x="135487" y="1498947"/>
            <a:ext cx="47148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DNS services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hostname to IP address translation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host aliasing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canonical, alias names</a:t>
            </a:r>
          </a:p>
          <a:p>
            <a:pPr marL="460375" indent="-287338"/>
            <a:r>
              <a:rPr lang="en-US" altLang="en-US" sz="2400" dirty="0">
                <a:ea typeface="ＭＳ Ｐゴシック" panose="020B0600070205080204" pitchFamily="34" charset="-128"/>
              </a:rPr>
              <a:t>mail server aliasing</a:t>
            </a:r>
          </a:p>
          <a:p>
            <a:pPr marL="460375" indent="-287338"/>
            <a:r>
              <a:rPr lang="en-US" altLang="en-US" sz="2400" dirty="0">
                <a:ea typeface="ＭＳ Ｐゴシック" panose="020B0600070205080204" pitchFamily="34" charset="-128"/>
              </a:rPr>
              <a:t>load distribution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replicated Web servers: many IP addresses correspond to one name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RFC 1034, RFC 1035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BA5A069F-35C8-4B48-AFD0-918D41031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977" y="4531063"/>
            <a:ext cx="4491458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indent="-331788"/>
            <a:r>
              <a:rPr lang="en-US" altLang="en-US" sz="2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altLang="en-US" sz="28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doesn‘t</a:t>
            </a:r>
            <a:r>
              <a:rPr lang="en-US" altLang="ja-JP" sz="28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scale!</a:t>
            </a:r>
          </a:p>
          <a:p>
            <a:pPr marL="466725" indent="-29210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Comcast DNS servers alone: 600B DNS queries per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76D01-B15B-4538-8F51-1690594A09C2}"/>
              </a:ext>
            </a:extLst>
          </p:cNvPr>
          <p:cNvSpPr txBox="1"/>
          <p:nvPr/>
        </p:nvSpPr>
        <p:spPr>
          <a:xfrm>
            <a:off x="4199320" y="396409"/>
            <a:ext cx="555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3"/>
              </a:rPr>
              <a:t>www.abc.example.com</a:t>
            </a:r>
            <a:r>
              <a:rPr lang="en-IN" sz="2000" b="1" dirty="0"/>
              <a:t> -&gt; Canonical Host Name</a:t>
            </a:r>
          </a:p>
          <a:p>
            <a:r>
              <a:rPr lang="en-IN" sz="2000" b="1" dirty="0">
                <a:hlinkClick r:id="rId4"/>
              </a:rPr>
              <a:t>www.example.com</a:t>
            </a:r>
            <a:r>
              <a:rPr lang="en-IN" sz="2000" b="1" dirty="0"/>
              <a:t> -&gt; Alias Name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B42147-675A-4E4E-9FFE-ECEB8328142F}"/>
              </a:ext>
            </a:extLst>
          </p:cNvPr>
          <p:cNvCxnSpPr>
            <a:cxnSpLocks/>
          </p:cNvCxnSpPr>
          <p:nvPr/>
        </p:nvCxnSpPr>
        <p:spPr>
          <a:xfrm flipV="1">
            <a:off x="3297408" y="1164047"/>
            <a:ext cx="1195079" cy="20032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91320-DFF2-4EB3-B169-672C5A54FFB7}"/>
              </a:ext>
            </a:extLst>
          </p:cNvPr>
          <p:cNvSpPr txBox="1"/>
          <p:nvPr/>
        </p:nvSpPr>
        <p:spPr>
          <a:xfrm>
            <a:off x="9037983" y="2374104"/>
            <a:ext cx="3037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3"/>
              </a:rPr>
              <a:t>www.abc.example.com</a:t>
            </a:r>
            <a:r>
              <a:rPr lang="en-IN" sz="2000" b="1" dirty="0"/>
              <a:t> -&gt; Canonical Host Name</a:t>
            </a:r>
          </a:p>
          <a:p>
            <a:r>
              <a:rPr lang="en-IN" sz="2000" b="1" dirty="0">
                <a:hlinkClick r:id="rId5"/>
              </a:rPr>
              <a:t>bob@example.com</a:t>
            </a:r>
            <a:r>
              <a:rPr lang="en-IN" sz="2000" b="1" dirty="0"/>
              <a:t> -&gt; Alias Name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886288-936C-4016-9B52-B5418A7EFB27}"/>
              </a:ext>
            </a:extLst>
          </p:cNvPr>
          <p:cNvCxnSpPr>
            <a:cxnSpLocks/>
          </p:cNvCxnSpPr>
          <p:nvPr/>
        </p:nvCxnSpPr>
        <p:spPr>
          <a:xfrm flipV="1">
            <a:off x="3297408" y="3217755"/>
            <a:ext cx="5452729" cy="64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41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a distributed, hierarchical database</a:t>
            </a:r>
          </a:p>
        </p:txBody>
      </p:sp>
      <p:grpSp>
        <p:nvGrpSpPr>
          <p:cNvPr id="8" name="Group 23">
            <a:extLst>
              <a:ext uri="{FF2B5EF4-FFF2-40B4-BE49-F238E27FC236}">
                <a16:creationId xmlns:a16="http://schemas.microsoft.com/office/drawing/2014/main" id="{A7A007A3-A494-4E4E-8435-39B100BFBBF3}"/>
              </a:ext>
            </a:extLst>
          </p:cNvPr>
          <p:cNvGrpSpPr>
            <a:grpSpLocks/>
          </p:cNvGrpSpPr>
          <p:nvPr/>
        </p:nvGrpSpPr>
        <p:grpSpPr bwMode="auto">
          <a:xfrm>
            <a:off x="148842" y="1671055"/>
            <a:ext cx="8414514" cy="2387703"/>
            <a:chOff x="230" y="577"/>
            <a:chExt cx="5644" cy="1716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B19F99DA-833E-4DB1-BC6E-197D5824B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0" y="577"/>
              <a:ext cx="138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Root DNS Servers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82879F7E-DDC3-4713-BCF9-72E6D3C0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295"/>
              <a:ext cx="138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.com DNS servers</a:t>
              </a: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CBCD95A6-99EF-48FA-9A84-A594DB082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296"/>
              <a:ext cx="1311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18474E7C-8AEE-45DE-9E22-B79CE0B42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134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.</a:t>
              </a:r>
              <a:r>
                <a:rPr lang="en-US" altLang="en-US" sz="1800" dirty="0" err="1"/>
                <a:t>edu</a:t>
              </a:r>
              <a:r>
                <a:rPr lang="en-US" altLang="en-US" sz="1800" dirty="0"/>
                <a:t>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A1A3A03B-10F7-44FA-AB5D-6D3F288F4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864"/>
              <a:ext cx="1392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C39B85C3-1A31-48FF-8F8A-6F76DE306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9" y="852"/>
              <a:ext cx="0" cy="4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35D9E352-4C8C-4088-987D-E21431A05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864"/>
              <a:ext cx="144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C0058327-42B0-4322-B922-AE456FB12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8" y="181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/>
                <a:t>nyu.edu</a:t>
              </a:r>
              <a:endParaRPr lang="en-US" altLang="en-US" sz="1800" dirty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DBEFCC50-F33D-406B-899D-C1259FF8D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181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umass.edu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A0E15B32-5EC6-4582-8A34-CA96048F1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5" y="1536"/>
              <a:ext cx="375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AFCC1DE0-8DE2-468A-8F0E-8176B500E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536"/>
              <a:ext cx="336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75471B43-E297-4B4D-B18B-8E43E82D6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" y="1828"/>
              <a:ext cx="10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/>
                <a:t>yahoo.com</a:t>
              </a:r>
              <a:endParaRPr lang="en-US" altLang="en-US" sz="1800" dirty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1BAAEBA2-A6E3-4AE7-AA04-DDE653040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" y="1812"/>
              <a:ext cx="1001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/>
                <a:t>amazon.com</a:t>
              </a:r>
              <a:endParaRPr lang="en-US" altLang="en-US" sz="1800" dirty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D278DEC-E191-456C-98BE-E532C54D1F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" y="1541"/>
              <a:ext cx="248" cy="2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96AB0BCC-0811-4AD7-956F-738859EC0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541"/>
              <a:ext cx="288" cy="3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D96A9CE1-E7B9-4B7D-A608-4A4612A5C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1799"/>
              <a:ext cx="993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pbs.org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F29AB279-D354-4CF4-9BDB-D0C840B85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1" y="1536"/>
              <a:ext cx="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 Box 29">
            <a:extLst>
              <a:ext uri="{FF2B5EF4-FFF2-40B4-BE49-F238E27FC236}">
                <a16:creationId xmlns:a16="http://schemas.microsoft.com/office/drawing/2014/main" id="{C03775B5-5381-4708-9D55-13F9D625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337" y="217338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763E2306-04CA-4170-AB1C-3B42B68DD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99" y="216193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84F2A407-3F7E-42B4-9719-219617FE0660}"/>
              </a:ext>
            </a:extLst>
          </p:cNvPr>
          <p:cNvSpPr txBox="1">
            <a:spLocks noChangeArrowheads="1"/>
          </p:cNvSpPr>
          <p:nvPr/>
        </p:nvSpPr>
        <p:spPr>
          <a:xfrm>
            <a:off x="148843" y="4399303"/>
            <a:ext cx="8414514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Client wants IP address for </a:t>
            </a:r>
            <a:r>
              <a:rPr lang="en-US" altLang="en-US" sz="2000" dirty="0" err="1">
                <a:solidFill>
                  <a:srgbClr val="000099"/>
                </a:solidFill>
                <a:ea typeface="ＭＳ Ｐゴシック" panose="020B0600070205080204" pitchFamily="34" charset="-128"/>
              </a:rPr>
              <a:t>www.amazon.com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; 1</a:t>
            </a:r>
            <a:r>
              <a:rPr lang="en-US" altLang="en-US" sz="2400" baseline="300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st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 approximation: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client queries root server to find .com DNS server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client queries .com DNS server to get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amazon.com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DNS server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client queries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amazon.com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DNS server to get  IP address for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www.amazon.com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C8BF5-CECC-4005-92D9-7EAE1A16A04D}"/>
              </a:ext>
            </a:extLst>
          </p:cNvPr>
          <p:cNvSpPr txBox="1"/>
          <p:nvPr/>
        </p:nvSpPr>
        <p:spPr>
          <a:xfrm>
            <a:off x="8995429" y="2638726"/>
            <a:ext cx="2388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Top Level Domain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1AE103-8D91-4C84-B889-B08ED4A7581D}"/>
              </a:ext>
            </a:extLst>
          </p:cNvPr>
          <p:cNvSpPr txBox="1"/>
          <p:nvPr/>
        </p:nvSpPr>
        <p:spPr>
          <a:xfrm>
            <a:off x="9668893" y="1646184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0EDE0-5717-4C86-BB34-B18246E548E0}"/>
              </a:ext>
            </a:extLst>
          </p:cNvPr>
          <p:cNvSpPr txBox="1"/>
          <p:nvPr/>
        </p:nvSpPr>
        <p:spPr>
          <a:xfrm>
            <a:off x="9191058" y="3511898"/>
            <a:ext cx="1835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Authoritative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C8BB0FDB-0081-4E42-A2F1-01CF101AB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701" y="3023932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DBB2D78C-1B7F-41D1-955D-A9CCEA8B3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926" y="3014866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C451409E-A082-4590-98D3-15779E378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1479" y="300727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1F3FEF40-43FC-4367-A6B2-3A34CC6A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891" y="3015593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603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Application Layer: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E4A4B6-A5C8-48F2-8AD3-2619F3F8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8" y="1513220"/>
            <a:ext cx="9467522" cy="47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0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Zone vs Domain</a:t>
            </a:r>
          </a:p>
        </p:txBody>
      </p:sp>
      <p:sp>
        <p:nvSpPr>
          <p:cNvPr id="8" name="Shape 74">
            <a:extLst>
              <a:ext uri="{FF2B5EF4-FFF2-40B4-BE49-F238E27FC236}">
                <a16:creationId xmlns:a16="http://schemas.microsoft.com/office/drawing/2014/main" id="{D5A2619B-D278-4361-8BCB-DCDE1786F323}"/>
              </a:ext>
            </a:extLst>
          </p:cNvPr>
          <p:cNvSpPr txBox="1">
            <a:spLocks/>
          </p:cNvSpPr>
          <p:nvPr/>
        </p:nvSpPr>
        <p:spPr>
          <a:xfrm>
            <a:off x="111819" y="3976099"/>
            <a:ext cx="8521700" cy="1546797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indent="-215900">
              <a:buClr>
                <a:srgbClr val="0000A3"/>
              </a:buClr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The tree structure depicts subdomains within example.com domain.</a:t>
            </a:r>
          </a:p>
          <a:p>
            <a:pPr marL="460375" indent="-215900">
              <a:buClr>
                <a:srgbClr val="0000A3"/>
              </a:buClr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Multiple DNS zones one for each country. The zone keeps records of who the authority is for each of its subdomains.</a:t>
            </a:r>
          </a:p>
          <a:p>
            <a:pPr marL="460375" indent="-215900">
              <a:buClr>
                <a:srgbClr val="0000A3"/>
              </a:buClr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The zone for example.com contains only the DNS records for the hostnames that do not belong to any subdomain like mail.example.com</a:t>
            </a:r>
          </a:p>
        </p:txBody>
      </p:sp>
      <p:pic>
        <p:nvPicPr>
          <p:cNvPr id="9" name="Shape 75">
            <a:extLst>
              <a:ext uri="{FF2B5EF4-FFF2-40B4-BE49-F238E27FC236}">
                <a16:creationId xmlns:a16="http://schemas.microsoft.com/office/drawing/2014/main" id="{4E5A9795-3972-4360-A0C3-7BA23F0926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82" y="1464007"/>
            <a:ext cx="5254120" cy="2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76">
            <a:extLst>
              <a:ext uri="{FF2B5EF4-FFF2-40B4-BE49-F238E27FC236}">
                <a16:creationId xmlns:a16="http://schemas.microsoft.com/office/drawing/2014/main" id="{40CF65CC-718B-4EFB-B739-A63307034061}"/>
              </a:ext>
            </a:extLst>
          </p:cNvPr>
          <p:cNvSpPr txBox="1"/>
          <p:nvPr/>
        </p:nvSpPr>
        <p:spPr>
          <a:xfrm>
            <a:off x="5405399" y="1442571"/>
            <a:ext cx="5156584" cy="205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60375" indent="-21590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SzPts val="1800"/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DNS is organized according to zones.</a:t>
            </a:r>
          </a:p>
          <a:p>
            <a:pPr marL="460375" indent="-21590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SzPts val="1800"/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A zone groups contiguous domains and subdomains on the domain tree.</a:t>
            </a:r>
          </a:p>
          <a:p>
            <a:pPr marL="460375" indent="-21590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SzPts val="1800"/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Assign management authority to an entity.</a:t>
            </a:r>
          </a:p>
        </p:txBody>
      </p:sp>
    </p:spTree>
    <p:extLst>
      <p:ext uri="{BB962C8B-B14F-4D97-AF65-F5344CB8AC3E}">
        <p14:creationId xmlns:p14="http://schemas.microsoft.com/office/powerpoint/2010/main" val="1374779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root name servers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A4D53-5688-4519-8727-1CE41C704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12" y="2643993"/>
            <a:ext cx="6261100" cy="32004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4D3DCF1-6F7E-478B-8513-6A617A9AEBBD}"/>
              </a:ext>
            </a:extLst>
          </p:cNvPr>
          <p:cNvSpPr txBox="1">
            <a:spLocks noChangeArrowheads="1"/>
          </p:cNvSpPr>
          <p:nvPr/>
        </p:nvSpPr>
        <p:spPr>
          <a:xfrm>
            <a:off x="95129" y="1432390"/>
            <a:ext cx="4503376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8925"/>
            <a:r>
              <a:rPr lang="en-US" altLang="en-US" sz="2400" dirty="0">
                <a:ea typeface="ＭＳ Ｐゴシック" panose="020B0600070205080204" pitchFamily="34" charset="-128"/>
              </a:rPr>
              <a:t>official, contact-of-last-resort by name servers that can not resolve name</a:t>
            </a:r>
          </a:p>
          <a:p>
            <a:pPr marL="403225" indent="-288925"/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incredibly important </a:t>
            </a:r>
            <a:r>
              <a:rPr lang="en-US" altLang="en-US" sz="2400" dirty="0">
                <a:ea typeface="ＭＳ Ｐゴシック" panose="020B0600070205080204" pitchFamily="34" charset="-128"/>
              </a:rPr>
              <a:t>Internet function</a:t>
            </a:r>
          </a:p>
          <a:p>
            <a:pPr marL="635000" lvl="1" indent="-317500"/>
            <a:r>
              <a:rPr lang="en-US" altLang="en-US" sz="2000" dirty="0">
                <a:ea typeface="ＭＳ Ｐゴシック" panose="020B0600070205080204" pitchFamily="34" charset="-128"/>
              </a:rPr>
              <a:t>Internet couldn’t function without it!</a:t>
            </a:r>
          </a:p>
          <a:p>
            <a:pPr marL="635000" lvl="1" indent="-317500"/>
            <a:r>
              <a:rPr lang="en-US" altLang="en-US" sz="2000" dirty="0">
                <a:ea typeface="ＭＳ Ｐゴシック" panose="020B0600070205080204" pitchFamily="34" charset="-128"/>
              </a:rPr>
              <a:t>DNSSEC – provides security (authentication and message integrity)</a:t>
            </a:r>
          </a:p>
          <a:p>
            <a:pPr marL="403225" indent="-288925"/>
            <a:r>
              <a:rPr lang="en-US" sz="2400" dirty="0"/>
              <a:t>ICANN </a:t>
            </a:r>
            <a:r>
              <a:rPr lang="en-US" sz="2000" dirty="0"/>
              <a:t>(Internet Corporation for Assigned Names and Numbers)</a:t>
            </a:r>
            <a:r>
              <a:rPr lang="en-US" sz="2000" dirty="0">
                <a:ea typeface="ＭＳ Ｐゴシック" panose="020B0600070205080204" pitchFamily="34" charset="-128"/>
              </a:rPr>
              <a:t> </a:t>
            </a:r>
            <a:r>
              <a:rPr lang="en-US" sz="2400" dirty="0">
                <a:ea typeface="ＭＳ Ｐゴシック" panose="020B0600070205080204" pitchFamily="34" charset="-128"/>
              </a:rPr>
              <a:t>manages root DNS domain</a:t>
            </a:r>
            <a:endParaRPr lang="en-US" sz="2400" dirty="0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53008E56-7251-487D-AA83-5867E67B0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138" y="1514060"/>
            <a:ext cx="5142916" cy="11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13 logical root name “</a:t>
            </a:r>
            <a:r>
              <a:rPr lang="en-US" altLang="ja-JP" sz="2400" dirty="0">
                <a:solidFill>
                  <a:srgbClr val="0000A3"/>
                </a:solidFill>
                <a:latin typeface="+mn-lt"/>
              </a:rPr>
              <a:t>servers” worldwide each “server” replicated many times (~200 servers in US)</a:t>
            </a:r>
            <a:endParaRPr lang="en-US" altLang="ja-JP" dirty="0">
              <a:solidFill>
                <a:srgbClr val="0000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363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TLD: authoritative servers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895D0F5-6D33-4D28-8C85-FA4BAB2B53E0}"/>
              </a:ext>
            </a:extLst>
          </p:cNvPr>
          <p:cNvSpPr txBox="1">
            <a:spLocks noChangeArrowheads="1"/>
          </p:cNvSpPr>
          <p:nvPr/>
        </p:nvSpPr>
        <p:spPr>
          <a:xfrm>
            <a:off x="255104" y="1557902"/>
            <a:ext cx="803664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pitchFamily="2" charset="2"/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Top-Level Domain (TLD) servers: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responsible for .com, .org, </a:t>
            </a:r>
            <a:r>
              <a:rPr lang="en-US" altLang="en-US" dirty="0" err="1">
                <a:ea typeface="ＭＳ Ｐゴシック" panose="020B0600070205080204" pitchFamily="34" charset="-128"/>
              </a:rPr>
              <a:t>.net</a:t>
            </a:r>
            <a:r>
              <a:rPr lang="en-US" altLang="en-US" dirty="0">
                <a:ea typeface="ＭＳ Ｐゴシック" panose="020B0600070205080204" pitchFamily="34" charset="-128"/>
              </a:rPr>
              <a:t>, .</a:t>
            </a:r>
            <a:r>
              <a:rPr lang="en-US" altLang="en-US" dirty="0" err="1">
                <a:ea typeface="ＭＳ Ｐゴシック" panose="020B0600070205080204" pitchFamily="34" charset="-128"/>
              </a:rPr>
              <a:t>edu</a:t>
            </a:r>
            <a:r>
              <a:rPr lang="en-US" altLang="en-US" dirty="0">
                <a:ea typeface="ＭＳ Ｐゴシック" panose="020B0600070205080204" pitchFamily="34" charset="-128"/>
              </a:rPr>
              <a:t>, .aero, .jobs, .museums, and all top-level country domains, e.g.: .</a:t>
            </a:r>
            <a:r>
              <a:rPr lang="en-US" altLang="en-US" dirty="0" err="1">
                <a:ea typeface="ＭＳ Ｐゴシック" panose="020B0600070205080204" pitchFamily="34" charset="-128"/>
              </a:rPr>
              <a:t>cn</a:t>
            </a:r>
            <a:r>
              <a:rPr lang="en-US" altLang="en-US" dirty="0">
                <a:ea typeface="ＭＳ Ｐゴシック" panose="020B0600070205080204" pitchFamily="34" charset="-128"/>
              </a:rPr>
              <a:t>, .</a:t>
            </a:r>
            <a:r>
              <a:rPr lang="en-US" altLang="en-US" dirty="0" err="1">
                <a:ea typeface="ＭＳ Ｐゴシック" panose="020B0600070205080204" pitchFamily="34" charset="-128"/>
              </a:rPr>
              <a:t>uk</a:t>
            </a:r>
            <a:r>
              <a:rPr lang="en-US" altLang="en-US" dirty="0">
                <a:ea typeface="ＭＳ Ｐゴシック" panose="020B0600070205080204" pitchFamily="34" charset="-128"/>
              </a:rPr>
              <a:t>, .</a:t>
            </a:r>
            <a:r>
              <a:rPr lang="en-US" altLang="en-US" dirty="0" err="1">
                <a:ea typeface="ＭＳ Ｐゴシック" panose="020B0600070205080204" pitchFamily="34" charset="-128"/>
              </a:rPr>
              <a:t>fr</a:t>
            </a:r>
            <a:r>
              <a:rPr lang="en-US" altLang="en-US" dirty="0">
                <a:ea typeface="ＭＳ Ｐゴシック" panose="020B0600070205080204" pitchFamily="34" charset="-128"/>
              </a:rPr>
              <a:t>, .ca, .</a:t>
            </a:r>
            <a:r>
              <a:rPr lang="en-US" altLang="en-US" dirty="0" err="1">
                <a:ea typeface="ＭＳ Ｐゴシック" panose="020B0600070205080204" pitchFamily="34" charset="-128"/>
              </a:rPr>
              <a:t>jp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Network Solutions: authoritative registry for .com, </a:t>
            </a:r>
            <a:r>
              <a:rPr lang="en-US" altLang="en-US" dirty="0" err="1">
                <a:ea typeface="ＭＳ Ｐゴシック" panose="020B0600070205080204" pitchFamily="34" charset="-128"/>
              </a:rPr>
              <a:t>.net</a:t>
            </a:r>
            <a:r>
              <a:rPr lang="en-US" altLang="en-US" dirty="0">
                <a:ea typeface="ＭＳ Ｐゴシック" panose="020B0600070205080204" pitchFamily="34" charset="-128"/>
              </a:rPr>
              <a:t> TLD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Educause: .</a:t>
            </a:r>
            <a:r>
              <a:rPr lang="en-US" altLang="en-US" dirty="0" err="1">
                <a:ea typeface="ＭＳ Ｐゴシック" panose="020B0600070205080204" pitchFamily="34" charset="-128"/>
              </a:rPr>
              <a:t>edu</a:t>
            </a:r>
            <a:r>
              <a:rPr lang="en-US" altLang="en-US" dirty="0">
                <a:ea typeface="ＭＳ Ｐゴシック" panose="020B0600070205080204" pitchFamily="34" charset="-128"/>
              </a:rPr>
              <a:t> TLD</a:t>
            </a:r>
          </a:p>
          <a:p>
            <a:pPr>
              <a:spcBef>
                <a:spcPts val="22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Authoritative DNS servers: 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559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Local DNS Name Servers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10D973D-A168-4D26-9A64-13C239511B0A}"/>
              </a:ext>
            </a:extLst>
          </p:cNvPr>
          <p:cNvSpPr txBox="1">
            <a:spLocks noChangeArrowheads="1"/>
          </p:cNvSpPr>
          <p:nvPr/>
        </p:nvSpPr>
        <p:spPr>
          <a:xfrm>
            <a:off x="142740" y="1557902"/>
            <a:ext cx="968484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/>
            <a:r>
              <a:rPr lang="en-US" altLang="en-US" dirty="0">
                <a:ea typeface="ＭＳ Ｐゴシック" panose="020B0600070205080204" pitchFamily="34" charset="-128"/>
              </a:rPr>
              <a:t>does not strictly belong to hierarchy</a:t>
            </a:r>
          </a:p>
          <a:p>
            <a:pPr indent="-293688"/>
            <a:r>
              <a:rPr lang="en-US" altLang="en-US" dirty="0">
                <a:ea typeface="ＭＳ Ｐゴシック" panose="020B0600070205080204" pitchFamily="34" charset="-128"/>
              </a:rPr>
              <a:t>each ISP (residential ISP, company, university) has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also called “</a:t>
            </a:r>
            <a:r>
              <a:rPr lang="en-US" altLang="ja-JP" dirty="0">
                <a:ea typeface="ＭＳ Ｐゴシック" panose="020B0600070205080204" pitchFamily="34" charset="-128"/>
              </a:rPr>
              <a:t>default name server”</a:t>
            </a:r>
          </a:p>
          <a:p>
            <a:pPr indent="-293688"/>
            <a:r>
              <a:rPr lang="en-US" altLang="en-US" dirty="0">
                <a:ea typeface="ＭＳ Ｐゴシック" panose="020B0600070205080204" pitchFamily="34" charset="-128"/>
              </a:rPr>
              <a:t>when host makes DNS query, query is sent to its local DNS server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has local cache of recent name-to-address translation pairs (but may be out of date!)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acts as proxy, forwards query into hierarchy</a:t>
            </a:r>
          </a:p>
          <a:p>
            <a:pPr lvl="1"/>
            <a:endParaRPr lang="en-US" altLang="en-US" sz="20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035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name resolution: iterated query</a:t>
            </a:r>
          </a:p>
        </p:txBody>
      </p:sp>
      <p:sp>
        <p:nvSpPr>
          <p:cNvPr id="8" name="Rectangle 67">
            <a:extLst>
              <a:ext uri="{FF2B5EF4-FFF2-40B4-BE49-F238E27FC236}">
                <a16:creationId xmlns:a16="http://schemas.microsoft.com/office/drawing/2014/main" id="{B71D93F8-21EA-4285-BE84-AE367D545DD0}"/>
              </a:ext>
            </a:extLst>
          </p:cNvPr>
          <p:cNvSpPr txBox="1">
            <a:spLocks noChangeArrowheads="1"/>
          </p:cNvSpPr>
          <p:nvPr/>
        </p:nvSpPr>
        <p:spPr>
          <a:xfrm>
            <a:off x="167369" y="1537827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Example: </a:t>
            </a:r>
            <a:r>
              <a:rPr lang="en-US" altLang="en-US" dirty="0">
                <a:ea typeface="ＭＳ Ｐゴシック" panose="020B0600070205080204" pitchFamily="34" charset="-128"/>
              </a:rPr>
              <a:t>host at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engineering.nyu.edu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wants IP address for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gaia.cs.umass.edu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69">
            <a:extLst>
              <a:ext uri="{FF2B5EF4-FFF2-40B4-BE49-F238E27FC236}">
                <a16:creationId xmlns:a16="http://schemas.microsoft.com/office/drawing/2014/main" id="{411CFABF-1B2F-4B5B-A572-054F29874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69" y="2996399"/>
            <a:ext cx="308857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Iterated query:</a:t>
            </a:r>
          </a:p>
          <a:p>
            <a:pPr indent="-285750"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contacted server replies with name of server to contact</a:t>
            </a:r>
          </a:p>
          <a:p>
            <a:pPr indent="-285750"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ja-JP" sz="2400" dirty="0">
                <a:latin typeface="+mn-lt"/>
              </a:rPr>
              <a:t>“I don’t know this name, but ask this server”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06724DA9-814E-4615-A8C0-2CC435AE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952" y="4021012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requesting host at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i="1" kern="0" dirty="0" err="1">
                <a:solidFill>
                  <a:srgbClr val="000099"/>
                </a:solidFill>
              </a:rPr>
              <a:t>engineering.nyu</a:t>
            </a: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A4D9D1B3-8BA2-4456-A741-E15248023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784" y="4410062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E210B3AF-A761-4C08-86A4-D569A1796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622" y="1494715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CE7D142D-5610-41FF-9F57-3B816BE960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2961" y="3448058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50A34FD1-467A-4C6B-8927-A4D879A7E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2511" y="2177970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4E287B7F-58A9-448A-A4EE-DC02F35E0D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261" y="3340020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2DE641F3-02B5-4E81-9A1E-A137CAD3FB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8261" y="3511470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32E81F48-B95D-4BBE-8DAA-0048A99FE8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2061" y="2406570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C3117F3B-417A-4740-984B-B91A593E83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5237" y="3611980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87A87B1A-9492-4716-9BF9-BDB973D1F238}"/>
              </a:ext>
            </a:extLst>
          </p:cNvPr>
          <p:cNvGrpSpPr>
            <a:grpSpLocks/>
          </p:cNvGrpSpPr>
          <p:nvPr/>
        </p:nvGrpSpPr>
        <p:grpSpPr bwMode="auto">
          <a:xfrm>
            <a:off x="5062837" y="4019476"/>
            <a:ext cx="1876425" cy="554038"/>
            <a:chOff x="2838" y="2132"/>
            <a:chExt cx="1182" cy="349"/>
          </a:xfrm>
        </p:grpSpPr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D6669501-4FF1-48BF-9913-0CE7BA030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E0265E5A-419B-4AD7-A57D-AEAE0943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local DNS server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dns.nyu.edu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4" name="Text Box 27">
            <a:extLst>
              <a:ext uri="{FF2B5EF4-FFF2-40B4-BE49-F238E27FC236}">
                <a16:creationId xmlns:a16="http://schemas.microsoft.com/office/drawing/2014/main" id="{AF1BE00D-328A-41A8-BB3C-8548A361B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225" y="305898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F989373B-7874-40C5-BF29-A433647BE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2211" y="239545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2065C0EF-6FE6-4FB9-AA08-501C46395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361" y="263358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6BAA23C5-00F6-42E9-82ED-6C7C799ED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686" y="304315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31">
            <a:extLst>
              <a:ext uri="{FF2B5EF4-FFF2-40B4-BE49-F238E27FC236}">
                <a16:creationId xmlns:a16="http://schemas.microsoft.com/office/drawing/2014/main" id="{CBF85AD7-D2B0-4EF8-BDEE-D9F5E1563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849" y="3530520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9FB1CF3E-D6ED-46C6-90B1-3743A2AB7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749" y="457033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" name="Text Box 60">
            <a:extLst>
              <a:ext uri="{FF2B5EF4-FFF2-40B4-BE49-F238E27FC236}">
                <a16:creationId xmlns:a16="http://schemas.microsoft.com/office/drawing/2014/main" id="{18AFC855-B17D-4B71-B442-7578FBED7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5011" y="5386307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" name="Text Box 61">
            <a:extLst>
              <a:ext uri="{FF2B5EF4-FFF2-40B4-BE49-F238E27FC236}">
                <a16:creationId xmlns:a16="http://schemas.microsoft.com/office/drawing/2014/main" id="{861195BE-9C1A-4C40-974C-C85949414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686" y="460049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Text Box 62">
            <a:extLst>
              <a:ext uri="{FF2B5EF4-FFF2-40B4-BE49-F238E27FC236}">
                <a16:creationId xmlns:a16="http://schemas.microsoft.com/office/drawing/2014/main" id="{A2C25743-E673-4001-A93A-A6145244D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748" y="364277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" name="Line 63">
            <a:extLst>
              <a:ext uri="{FF2B5EF4-FFF2-40B4-BE49-F238E27FC236}">
                <a16:creationId xmlns:a16="http://schemas.microsoft.com/office/drawing/2014/main" id="{BD376651-9262-4F02-985E-805BAC44B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586" y="3671807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Line 64">
            <a:extLst>
              <a:ext uri="{FF2B5EF4-FFF2-40B4-BE49-F238E27FC236}">
                <a16:creationId xmlns:a16="http://schemas.microsoft.com/office/drawing/2014/main" id="{90A76F58-7E13-45B1-8EA0-223F064738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51899" y="3797220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Text Box 65">
            <a:extLst>
              <a:ext uri="{FF2B5EF4-FFF2-40B4-BE49-F238E27FC236}">
                <a16:creationId xmlns:a16="http://schemas.microsoft.com/office/drawing/2014/main" id="{5A49635F-3A02-4AB3-A43C-93BCCCB6A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309" y="278076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6" name="Group 86">
            <a:extLst>
              <a:ext uri="{FF2B5EF4-FFF2-40B4-BE49-F238E27FC236}">
                <a16:creationId xmlns:a16="http://schemas.microsoft.com/office/drawing/2014/main" id="{1297BEC5-D57A-4E21-A270-A08F0E981AA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963523" y="4791942"/>
            <a:ext cx="787391" cy="614055"/>
            <a:chOff x="-44" y="1473"/>
            <a:chExt cx="981" cy="1105"/>
          </a:xfrm>
        </p:grpSpPr>
        <p:pic>
          <p:nvPicPr>
            <p:cNvPr id="37" name="Picture 87" descr="desktop_computer_stylized_medium">
              <a:extLst>
                <a:ext uri="{FF2B5EF4-FFF2-40B4-BE49-F238E27FC236}">
                  <a16:creationId xmlns:a16="http://schemas.microsoft.com/office/drawing/2014/main" id="{326FDD3A-BB1E-42DC-8858-86E2195AC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3FEC8B54-5492-475C-A802-FCF1D976FA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9" name="Group 89">
            <a:extLst>
              <a:ext uri="{FF2B5EF4-FFF2-40B4-BE49-F238E27FC236}">
                <a16:creationId xmlns:a16="http://schemas.microsoft.com/office/drawing/2014/main" id="{EA19ABEF-B320-4916-9702-7967A6893889}"/>
              </a:ext>
            </a:extLst>
          </p:cNvPr>
          <p:cNvGrpSpPr>
            <a:grpSpLocks/>
          </p:cNvGrpSpPr>
          <p:nvPr/>
        </p:nvGrpSpPr>
        <p:grpSpPr bwMode="auto">
          <a:xfrm>
            <a:off x="3787143" y="3225362"/>
            <a:ext cx="883580" cy="766310"/>
            <a:chOff x="-44" y="1473"/>
            <a:chExt cx="981" cy="1105"/>
          </a:xfrm>
        </p:grpSpPr>
        <p:pic>
          <p:nvPicPr>
            <p:cNvPr id="40" name="Picture 90" descr="desktop_computer_stylized_medium">
              <a:extLst>
                <a:ext uri="{FF2B5EF4-FFF2-40B4-BE49-F238E27FC236}">
                  <a16:creationId xmlns:a16="http://schemas.microsoft.com/office/drawing/2014/main" id="{A87C9C83-5C1D-47BA-9DE2-964B9A481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91">
              <a:extLst>
                <a:ext uri="{FF2B5EF4-FFF2-40B4-BE49-F238E27FC236}">
                  <a16:creationId xmlns:a16="http://schemas.microsoft.com/office/drawing/2014/main" id="{0A774760-C253-43E1-AF25-6AE1A8BFBC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" name="Group 125">
            <a:extLst>
              <a:ext uri="{FF2B5EF4-FFF2-40B4-BE49-F238E27FC236}">
                <a16:creationId xmlns:a16="http://schemas.microsoft.com/office/drawing/2014/main" id="{C50BBF1C-3D87-4B6F-8852-AB951A265532}"/>
              </a:ext>
            </a:extLst>
          </p:cNvPr>
          <p:cNvGrpSpPr>
            <a:grpSpLocks/>
          </p:cNvGrpSpPr>
          <p:nvPr/>
        </p:nvGrpSpPr>
        <p:grpSpPr bwMode="auto">
          <a:xfrm>
            <a:off x="8098136" y="4700507"/>
            <a:ext cx="390525" cy="641350"/>
            <a:chOff x="4140" y="429"/>
            <a:chExt cx="1425" cy="2396"/>
          </a:xfrm>
        </p:grpSpPr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DF9931B9-293C-48FA-85A6-3FB423951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Rectangle 127">
              <a:extLst>
                <a:ext uri="{FF2B5EF4-FFF2-40B4-BE49-F238E27FC236}">
                  <a16:creationId xmlns:a16="http://schemas.microsoft.com/office/drawing/2014/main" id="{E8B4E0A0-2AD5-40AD-9E6B-69E9D1F2D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51D8274A-6D68-4F39-AA0D-FD343304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1DF708BB-EBA1-4572-9486-F2A917805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Rectangle 130">
              <a:extLst>
                <a:ext uri="{FF2B5EF4-FFF2-40B4-BE49-F238E27FC236}">
                  <a16:creationId xmlns:a16="http://schemas.microsoft.com/office/drawing/2014/main" id="{EAF84DCF-7533-438D-B6FD-21D736FCB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8" name="Group 131">
              <a:extLst>
                <a:ext uri="{FF2B5EF4-FFF2-40B4-BE49-F238E27FC236}">
                  <a16:creationId xmlns:a16="http://schemas.microsoft.com/office/drawing/2014/main" id="{A887939B-099D-46F4-9A6C-9CCE8BC5E0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" name="AutoShape 132">
                <a:extLst>
                  <a:ext uri="{FF2B5EF4-FFF2-40B4-BE49-F238E27FC236}">
                    <a16:creationId xmlns:a16="http://schemas.microsoft.com/office/drawing/2014/main" id="{B51A5E47-959C-4068-BBDB-6A923E780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AutoShape 133">
                <a:extLst>
                  <a:ext uri="{FF2B5EF4-FFF2-40B4-BE49-F238E27FC236}">
                    <a16:creationId xmlns:a16="http://schemas.microsoft.com/office/drawing/2014/main" id="{1F64FA1F-5259-4760-860A-CF12E0D25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9" name="Rectangle 134">
              <a:extLst>
                <a:ext uri="{FF2B5EF4-FFF2-40B4-BE49-F238E27FC236}">
                  <a16:creationId xmlns:a16="http://schemas.microsoft.com/office/drawing/2014/main" id="{939C02B6-7C06-4779-9379-D48A15CA8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0" name="Group 135">
              <a:extLst>
                <a:ext uri="{FF2B5EF4-FFF2-40B4-BE49-F238E27FC236}">
                  <a16:creationId xmlns:a16="http://schemas.microsoft.com/office/drawing/2014/main" id="{0D78DCF7-F371-4E63-8D84-15914E8A4E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1" name="AutoShape 136">
                <a:extLst>
                  <a:ext uri="{FF2B5EF4-FFF2-40B4-BE49-F238E27FC236}">
                    <a16:creationId xmlns:a16="http://schemas.microsoft.com/office/drawing/2014/main" id="{4F85FDAC-D4C9-4FE4-A4B7-F290A6013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2" name="AutoShape 137">
                <a:extLst>
                  <a:ext uri="{FF2B5EF4-FFF2-40B4-BE49-F238E27FC236}">
                    <a16:creationId xmlns:a16="http://schemas.microsoft.com/office/drawing/2014/main" id="{B9E01EC2-FF8E-41D6-81C2-B0FD99BDC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1" name="Rectangle 138">
              <a:extLst>
                <a:ext uri="{FF2B5EF4-FFF2-40B4-BE49-F238E27FC236}">
                  <a16:creationId xmlns:a16="http://schemas.microsoft.com/office/drawing/2014/main" id="{70363D87-C65E-4623-949A-A0EFB63C3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39">
              <a:extLst>
                <a:ext uri="{FF2B5EF4-FFF2-40B4-BE49-F238E27FC236}">
                  <a16:creationId xmlns:a16="http://schemas.microsoft.com/office/drawing/2014/main" id="{29E907A6-0167-4130-9234-101A0C84B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3" name="Group 140">
              <a:extLst>
                <a:ext uri="{FF2B5EF4-FFF2-40B4-BE49-F238E27FC236}">
                  <a16:creationId xmlns:a16="http://schemas.microsoft.com/office/drawing/2014/main" id="{52E56C59-9F05-4289-BBB8-00264C69A0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" name="AutoShape 141">
                <a:extLst>
                  <a:ext uri="{FF2B5EF4-FFF2-40B4-BE49-F238E27FC236}">
                    <a16:creationId xmlns:a16="http://schemas.microsoft.com/office/drawing/2014/main" id="{389FE691-1328-4DF1-97CD-15FE2440C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AutoShape 142">
                <a:extLst>
                  <a:ext uri="{FF2B5EF4-FFF2-40B4-BE49-F238E27FC236}">
                    <a16:creationId xmlns:a16="http://schemas.microsoft.com/office/drawing/2014/main" id="{0DD7C662-FA63-4A75-B403-C987483A3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4" name="Freeform 143">
              <a:extLst>
                <a:ext uri="{FF2B5EF4-FFF2-40B4-BE49-F238E27FC236}">
                  <a16:creationId xmlns:a16="http://schemas.microsoft.com/office/drawing/2014/main" id="{F498EE18-9804-42D2-841F-31467D088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5" name="Group 144">
              <a:extLst>
                <a:ext uri="{FF2B5EF4-FFF2-40B4-BE49-F238E27FC236}">
                  <a16:creationId xmlns:a16="http://schemas.microsoft.com/office/drawing/2014/main" id="{96AA1CBA-B709-4C03-8D90-B5430944A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7" name="AutoShape 145">
                <a:extLst>
                  <a:ext uri="{FF2B5EF4-FFF2-40B4-BE49-F238E27FC236}">
                    <a16:creationId xmlns:a16="http://schemas.microsoft.com/office/drawing/2014/main" id="{C7A2510B-7ABB-4F1D-B380-45744AB54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8" name="AutoShape 146">
                <a:extLst>
                  <a:ext uri="{FF2B5EF4-FFF2-40B4-BE49-F238E27FC236}">
                    <a16:creationId xmlns:a16="http://schemas.microsoft.com/office/drawing/2014/main" id="{8C5F6511-CAFE-46FB-A79C-F03A5785B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6" name="Rectangle 147">
              <a:extLst>
                <a:ext uri="{FF2B5EF4-FFF2-40B4-BE49-F238E27FC236}">
                  <a16:creationId xmlns:a16="http://schemas.microsoft.com/office/drawing/2014/main" id="{416308B6-4E8B-48AF-A44F-3650625CA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Freeform 148">
              <a:extLst>
                <a:ext uri="{FF2B5EF4-FFF2-40B4-BE49-F238E27FC236}">
                  <a16:creationId xmlns:a16="http://schemas.microsoft.com/office/drawing/2014/main" id="{579C6425-91FA-4005-BD30-1AF5DC1A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Freeform 149">
              <a:extLst>
                <a:ext uri="{FF2B5EF4-FFF2-40B4-BE49-F238E27FC236}">
                  <a16:creationId xmlns:a16="http://schemas.microsoft.com/office/drawing/2014/main" id="{39FD558B-83FF-43D8-B66E-7CF0159EE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Oval 150">
              <a:extLst>
                <a:ext uri="{FF2B5EF4-FFF2-40B4-BE49-F238E27FC236}">
                  <a16:creationId xmlns:a16="http://schemas.microsoft.com/office/drawing/2014/main" id="{F469DE1D-1265-4FE6-8D62-06E1D4589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Freeform 151">
              <a:extLst>
                <a:ext uri="{FF2B5EF4-FFF2-40B4-BE49-F238E27FC236}">
                  <a16:creationId xmlns:a16="http://schemas.microsoft.com/office/drawing/2014/main" id="{63CDB7BD-4AA7-4F26-B6AB-7EBCA38A7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AutoShape 152">
              <a:extLst>
                <a:ext uri="{FF2B5EF4-FFF2-40B4-BE49-F238E27FC236}">
                  <a16:creationId xmlns:a16="http://schemas.microsoft.com/office/drawing/2014/main" id="{9D771A26-F752-445D-B64E-32890116D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AutoShape 153">
              <a:extLst>
                <a:ext uri="{FF2B5EF4-FFF2-40B4-BE49-F238E27FC236}">
                  <a16:creationId xmlns:a16="http://schemas.microsoft.com/office/drawing/2014/main" id="{3C8E3BED-4AEA-4295-AF5E-25963746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Oval 154">
              <a:extLst>
                <a:ext uri="{FF2B5EF4-FFF2-40B4-BE49-F238E27FC236}">
                  <a16:creationId xmlns:a16="http://schemas.microsoft.com/office/drawing/2014/main" id="{92168A9C-43C7-4EAE-8F01-76D7405EA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Oval 155">
              <a:extLst>
                <a:ext uri="{FF2B5EF4-FFF2-40B4-BE49-F238E27FC236}">
                  <a16:creationId xmlns:a16="http://schemas.microsoft.com/office/drawing/2014/main" id="{4409CCF2-FCCC-46A1-8768-AADB44492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56">
              <a:extLst>
                <a:ext uri="{FF2B5EF4-FFF2-40B4-BE49-F238E27FC236}">
                  <a16:creationId xmlns:a16="http://schemas.microsoft.com/office/drawing/2014/main" id="{4A754909-FF39-4C8A-A8AD-0F9710C1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57">
              <a:extLst>
                <a:ext uri="{FF2B5EF4-FFF2-40B4-BE49-F238E27FC236}">
                  <a16:creationId xmlns:a16="http://schemas.microsoft.com/office/drawing/2014/main" id="{67A11893-A90F-41C5-8433-A102D929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5" name="Group 158">
            <a:extLst>
              <a:ext uri="{FF2B5EF4-FFF2-40B4-BE49-F238E27FC236}">
                <a16:creationId xmlns:a16="http://schemas.microsoft.com/office/drawing/2014/main" id="{0ABF2A47-648A-4849-B0F5-CE1AC86794DA}"/>
              </a:ext>
            </a:extLst>
          </p:cNvPr>
          <p:cNvGrpSpPr>
            <a:grpSpLocks/>
          </p:cNvGrpSpPr>
          <p:nvPr/>
        </p:nvGrpSpPr>
        <p:grpSpPr bwMode="auto">
          <a:xfrm>
            <a:off x="6094711" y="3187620"/>
            <a:ext cx="390525" cy="641350"/>
            <a:chOff x="4140" y="429"/>
            <a:chExt cx="1425" cy="2396"/>
          </a:xfrm>
        </p:grpSpPr>
        <p:sp>
          <p:nvSpPr>
            <p:cNvPr id="76" name="Freeform 159">
              <a:extLst>
                <a:ext uri="{FF2B5EF4-FFF2-40B4-BE49-F238E27FC236}">
                  <a16:creationId xmlns:a16="http://schemas.microsoft.com/office/drawing/2014/main" id="{A4EA2693-49B3-49D2-A427-BC807BE6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Rectangle 160">
              <a:extLst>
                <a:ext uri="{FF2B5EF4-FFF2-40B4-BE49-F238E27FC236}">
                  <a16:creationId xmlns:a16="http://schemas.microsoft.com/office/drawing/2014/main" id="{EF66ED7E-9C91-4BF4-AFD5-467A9E31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61">
              <a:extLst>
                <a:ext uri="{FF2B5EF4-FFF2-40B4-BE49-F238E27FC236}">
                  <a16:creationId xmlns:a16="http://schemas.microsoft.com/office/drawing/2014/main" id="{720D151A-72A6-4D95-9BC5-2DF7F24AB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62">
              <a:extLst>
                <a:ext uri="{FF2B5EF4-FFF2-40B4-BE49-F238E27FC236}">
                  <a16:creationId xmlns:a16="http://schemas.microsoft.com/office/drawing/2014/main" id="{28A86D2E-909E-42B9-A4C1-33BC67DF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Rectangle 163">
              <a:extLst>
                <a:ext uri="{FF2B5EF4-FFF2-40B4-BE49-F238E27FC236}">
                  <a16:creationId xmlns:a16="http://schemas.microsoft.com/office/drawing/2014/main" id="{F81E434C-5F46-44BB-8225-C9CA52B7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1" name="Group 164">
              <a:extLst>
                <a:ext uri="{FF2B5EF4-FFF2-40B4-BE49-F238E27FC236}">
                  <a16:creationId xmlns:a16="http://schemas.microsoft.com/office/drawing/2014/main" id="{9B514A2C-EE54-4C92-80DA-5F3419341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" name="AutoShape 165">
                <a:extLst>
                  <a:ext uri="{FF2B5EF4-FFF2-40B4-BE49-F238E27FC236}">
                    <a16:creationId xmlns:a16="http://schemas.microsoft.com/office/drawing/2014/main" id="{5B5B00D6-1EBD-42C5-B247-8ACB5C197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7" name="AutoShape 166">
                <a:extLst>
                  <a:ext uri="{FF2B5EF4-FFF2-40B4-BE49-F238E27FC236}">
                    <a16:creationId xmlns:a16="http://schemas.microsoft.com/office/drawing/2014/main" id="{15E324D3-C3DD-4A4C-92AA-A69545FD2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2" name="Rectangle 167">
              <a:extLst>
                <a:ext uri="{FF2B5EF4-FFF2-40B4-BE49-F238E27FC236}">
                  <a16:creationId xmlns:a16="http://schemas.microsoft.com/office/drawing/2014/main" id="{34D5EA48-A21F-402C-8032-73E9E7A1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3" name="Group 168">
              <a:extLst>
                <a:ext uri="{FF2B5EF4-FFF2-40B4-BE49-F238E27FC236}">
                  <a16:creationId xmlns:a16="http://schemas.microsoft.com/office/drawing/2014/main" id="{EECEAE89-71BF-45BE-B002-0228EF688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4" name="AutoShape 169">
                <a:extLst>
                  <a:ext uri="{FF2B5EF4-FFF2-40B4-BE49-F238E27FC236}">
                    <a16:creationId xmlns:a16="http://schemas.microsoft.com/office/drawing/2014/main" id="{0F3D03FC-9482-4DFD-A824-D1490BB2B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5" name="AutoShape 170">
                <a:extLst>
                  <a:ext uri="{FF2B5EF4-FFF2-40B4-BE49-F238E27FC236}">
                    <a16:creationId xmlns:a16="http://schemas.microsoft.com/office/drawing/2014/main" id="{18DC2A77-C98C-4D71-BC92-780648C11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4" name="Rectangle 171">
              <a:extLst>
                <a:ext uri="{FF2B5EF4-FFF2-40B4-BE49-F238E27FC236}">
                  <a16:creationId xmlns:a16="http://schemas.microsoft.com/office/drawing/2014/main" id="{E7A1A059-ED91-4D17-81EF-01881786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Rectangle 172">
              <a:extLst>
                <a:ext uri="{FF2B5EF4-FFF2-40B4-BE49-F238E27FC236}">
                  <a16:creationId xmlns:a16="http://schemas.microsoft.com/office/drawing/2014/main" id="{4877C40B-5789-437B-A17D-960703AA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6" name="Group 173">
              <a:extLst>
                <a:ext uri="{FF2B5EF4-FFF2-40B4-BE49-F238E27FC236}">
                  <a16:creationId xmlns:a16="http://schemas.microsoft.com/office/drawing/2014/main" id="{73369EFD-FA52-47B2-94B0-8F300A1C7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" name="AutoShape 174">
                <a:extLst>
                  <a:ext uri="{FF2B5EF4-FFF2-40B4-BE49-F238E27FC236}">
                    <a16:creationId xmlns:a16="http://schemas.microsoft.com/office/drawing/2014/main" id="{D2EC1BC1-3C59-40DA-B948-4FFA3A009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3" name="AutoShape 175">
                <a:extLst>
                  <a:ext uri="{FF2B5EF4-FFF2-40B4-BE49-F238E27FC236}">
                    <a16:creationId xmlns:a16="http://schemas.microsoft.com/office/drawing/2014/main" id="{85A10D10-0B60-4599-82F0-6C382EF4A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7" name="Freeform 176">
              <a:extLst>
                <a:ext uri="{FF2B5EF4-FFF2-40B4-BE49-F238E27FC236}">
                  <a16:creationId xmlns:a16="http://schemas.microsoft.com/office/drawing/2014/main" id="{15B60E82-C76E-4996-A0D2-FD8E7833C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8" name="Group 177">
              <a:extLst>
                <a:ext uri="{FF2B5EF4-FFF2-40B4-BE49-F238E27FC236}">
                  <a16:creationId xmlns:a16="http://schemas.microsoft.com/office/drawing/2014/main" id="{38363083-6CD5-47A0-90DD-91AC51C5C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" name="AutoShape 178">
                <a:extLst>
                  <a:ext uri="{FF2B5EF4-FFF2-40B4-BE49-F238E27FC236}">
                    <a16:creationId xmlns:a16="http://schemas.microsoft.com/office/drawing/2014/main" id="{25133487-607C-45F3-85F8-E1F36E6DD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1" name="AutoShape 179">
                <a:extLst>
                  <a:ext uri="{FF2B5EF4-FFF2-40B4-BE49-F238E27FC236}">
                    <a16:creationId xmlns:a16="http://schemas.microsoft.com/office/drawing/2014/main" id="{30ED8C04-313F-4FA4-92FC-056BEA94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9" name="Rectangle 180">
              <a:extLst>
                <a:ext uri="{FF2B5EF4-FFF2-40B4-BE49-F238E27FC236}">
                  <a16:creationId xmlns:a16="http://schemas.microsoft.com/office/drawing/2014/main" id="{3CD500DC-765B-4014-8049-23D9F17E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" name="Freeform 181">
              <a:extLst>
                <a:ext uri="{FF2B5EF4-FFF2-40B4-BE49-F238E27FC236}">
                  <a16:creationId xmlns:a16="http://schemas.microsoft.com/office/drawing/2014/main" id="{6521F268-5443-4961-A2F2-807982462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Freeform 182">
              <a:extLst>
                <a:ext uri="{FF2B5EF4-FFF2-40B4-BE49-F238E27FC236}">
                  <a16:creationId xmlns:a16="http://schemas.microsoft.com/office/drawing/2014/main" id="{D3E723BC-B1AE-4D37-81D0-43EE5F181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" name="Oval 183">
              <a:extLst>
                <a:ext uri="{FF2B5EF4-FFF2-40B4-BE49-F238E27FC236}">
                  <a16:creationId xmlns:a16="http://schemas.microsoft.com/office/drawing/2014/main" id="{7E54096D-38B5-488E-AF76-230B4BF08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3" name="Freeform 184">
              <a:extLst>
                <a:ext uri="{FF2B5EF4-FFF2-40B4-BE49-F238E27FC236}">
                  <a16:creationId xmlns:a16="http://schemas.microsoft.com/office/drawing/2014/main" id="{DF15C399-C3FE-455B-A3AF-F2F89E467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" name="AutoShape 185">
              <a:extLst>
                <a:ext uri="{FF2B5EF4-FFF2-40B4-BE49-F238E27FC236}">
                  <a16:creationId xmlns:a16="http://schemas.microsoft.com/office/drawing/2014/main" id="{375FC05F-B6DB-42FE-9378-58A34E03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" name="AutoShape 186">
              <a:extLst>
                <a:ext uri="{FF2B5EF4-FFF2-40B4-BE49-F238E27FC236}">
                  <a16:creationId xmlns:a16="http://schemas.microsoft.com/office/drawing/2014/main" id="{46595BAB-A799-4542-9B73-AE5365CE3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6" name="Oval 187">
              <a:extLst>
                <a:ext uri="{FF2B5EF4-FFF2-40B4-BE49-F238E27FC236}">
                  <a16:creationId xmlns:a16="http://schemas.microsoft.com/office/drawing/2014/main" id="{FD33CD82-9C63-4099-80DC-FA1DD4399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" name="Oval 188">
              <a:extLst>
                <a:ext uri="{FF2B5EF4-FFF2-40B4-BE49-F238E27FC236}">
                  <a16:creationId xmlns:a16="http://schemas.microsoft.com/office/drawing/2014/main" id="{39102055-097B-4ADE-AF1D-468C49AF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8" name="Oval 189">
              <a:extLst>
                <a:ext uri="{FF2B5EF4-FFF2-40B4-BE49-F238E27FC236}">
                  <a16:creationId xmlns:a16="http://schemas.microsoft.com/office/drawing/2014/main" id="{6F76458A-D2CD-4614-9716-768D73DB6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190">
              <a:extLst>
                <a:ext uri="{FF2B5EF4-FFF2-40B4-BE49-F238E27FC236}">
                  <a16:creationId xmlns:a16="http://schemas.microsoft.com/office/drawing/2014/main" id="{351624CC-3E56-491E-896E-E116A123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8" name="Group 224">
            <a:extLst>
              <a:ext uri="{FF2B5EF4-FFF2-40B4-BE49-F238E27FC236}">
                <a16:creationId xmlns:a16="http://schemas.microsoft.com/office/drawing/2014/main" id="{C4953669-B2BD-4DE6-87F6-FC979C8A561D}"/>
              </a:ext>
            </a:extLst>
          </p:cNvPr>
          <p:cNvGrpSpPr>
            <a:grpSpLocks/>
          </p:cNvGrpSpPr>
          <p:nvPr/>
        </p:nvGrpSpPr>
        <p:grpSpPr bwMode="auto">
          <a:xfrm>
            <a:off x="7248824" y="1925557"/>
            <a:ext cx="390525" cy="641350"/>
            <a:chOff x="4140" y="429"/>
            <a:chExt cx="1425" cy="2396"/>
          </a:xfrm>
        </p:grpSpPr>
        <p:sp>
          <p:nvSpPr>
            <p:cNvPr id="109" name="Freeform 225">
              <a:extLst>
                <a:ext uri="{FF2B5EF4-FFF2-40B4-BE49-F238E27FC236}">
                  <a16:creationId xmlns:a16="http://schemas.microsoft.com/office/drawing/2014/main" id="{336015EA-3FDF-473E-B6B4-5292F76B8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0" name="Rectangle 226">
              <a:extLst>
                <a:ext uri="{FF2B5EF4-FFF2-40B4-BE49-F238E27FC236}">
                  <a16:creationId xmlns:a16="http://schemas.microsoft.com/office/drawing/2014/main" id="{D0911B17-57EB-4A19-9716-DE61EDE75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27">
              <a:extLst>
                <a:ext uri="{FF2B5EF4-FFF2-40B4-BE49-F238E27FC236}">
                  <a16:creationId xmlns:a16="http://schemas.microsoft.com/office/drawing/2014/main" id="{CAC10906-54BE-40A0-8119-559586CE6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28">
              <a:extLst>
                <a:ext uri="{FF2B5EF4-FFF2-40B4-BE49-F238E27FC236}">
                  <a16:creationId xmlns:a16="http://schemas.microsoft.com/office/drawing/2014/main" id="{1D3420C9-4A11-4CA3-8C28-673BB1426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Rectangle 229">
              <a:extLst>
                <a:ext uri="{FF2B5EF4-FFF2-40B4-BE49-F238E27FC236}">
                  <a16:creationId xmlns:a16="http://schemas.microsoft.com/office/drawing/2014/main" id="{DF204E1C-F3DF-493E-93BC-7BA29A06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4" name="Group 230">
              <a:extLst>
                <a:ext uri="{FF2B5EF4-FFF2-40B4-BE49-F238E27FC236}">
                  <a16:creationId xmlns:a16="http://schemas.microsoft.com/office/drawing/2014/main" id="{862D0C09-3697-479D-BA31-604E4F0AB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231">
                <a:extLst>
                  <a:ext uri="{FF2B5EF4-FFF2-40B4-BE49-F238E27FC236}">
                    <a16:creationId xmlns:a16="http://schemas.microsoft.com/office/drawing/2014/main" id="{C4FBC996-3386-4975-89D5-6C4994683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0" name="AutoShape 232">
                <a:extLst>
                  <a:ext uri="{FF2B5EF4-FFF2-40B4-BE49-F238E27FC236}">
                    <a16:creationId xmlns:a16="http://schemas.microsoft.com/office/drawing/2014/main" id="{344FAAE1-6235-4FE3-8041-36449C345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5" name="Rectangle 233">
              <a:extLst>
                <a:ext uri="{FF2B5EF4-FFF2-40B4-BE49-F238E27FC236}">
                  <a16:creationId xmlns:a16="http://schemas.microsoft.com/office/drawing/2014/main" id="{EF5CE7F7-3D60-4715-B0B4-96E22622E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6" name="Group 234">
              <a:extLst>
                <a:ext uri="{FF2B5EF4-FFF2-40B4-BE49-F238E27FC236}">
                  <a16:creationId xmlns:a16="http://schemas.microsoft.com/office/drawing/2014/main" id="{B3218F42-8C1F-404F-942D-5B52B76E90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235">
                <a:extLst>
                  <a:ext uri="{FF2B5EF4-FFF2-40B4-BE49-F238E27FC236}">
                    <a16:creationId xmlns:a16="http://schemas.microsoft.com/office/drawing/2014/main" id="{57304034-4914-4D4E-8F3B-0EE337156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8" name="AutoShape 236">
                <a:extLst>
                  <a:ext uri="{FF2B5EF4-FFF2-40B4-BE49-F238E27FC236}">
                    <a16:creationId xmlns:a16="http://schemas.microsoft.com/office/drawing/2014/main" id="{04AB2FC5-D11C-4BAD-84E3-650880CB6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47E57831-A5E0-4E41-8B0F-E5426D43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0D13DA91-7E08-4D2E-B18E-E797E68A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9" name="Group 239">
              <a:extLst>
                <a:ext uri="{FF2B5EF4-FFF2-40B4-BE49-F238E27FC236}">
                  <a16:creationId xmlns:a16="http://schemas.microsoft.com/office/drawing/2014/main" id="{9887B0F0-366B-4B1B-BE48-1FB668B88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240">
                <a:extLst>
                  <a:ext uri="{FF2B5EF4-FFF2-40B4-BE49-F238E27FC236}">
                    <a16:creationId xmlns:a16="http://schemas.microsoft.com/office/drawing/2014/main" id="{75DD1B65-75FA-466C-B191-98BAED1EE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6" name="AutoShape 241">
                <a:extLst>
                  <a:ext uri="{FF2B5EF4-FFF2-40B4-BE49-F238E27FC236}">
                    <a16:creationId xmlns:a16="http://schemas.microsoft.com/office/drawing/2014/main" id="{1F358220-D66F-4E6F-B7B1-C3AFD936D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0" name="Freeform 242">
              <a:extLst>
                <a:ext uri="{FF2B5EF4-FFF2-40B4-BE49-F238E27FC236}">
                  <a16:creationId xmlns:a16="http://schemas.microsoft.com/office/drawing/2014/main" id="{557DDF8B-E889-450A-8B22-802B42D39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21" name="Group 243">
              <a:extLst>
                <a:ext uri="{FF2B5EF4-FFF2-40B4-BE49-F238E27FC236}">
                  <a16:creationId xmlns:a16="http://schemas.microsoft.com/office/drawing/2014/main" id="{4D507AD9-98B7-469B-A463-DDC89B06E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244">
                <a:extLst>
                  <a:ext uri="{FF2B5EF4-FFF2-40B4-BE49-F238E27FC236}">
                    <a16:creationId xmlns:a16="http://schemas.microsoft.com/office/drawing/2014/main" id="{FB88E5E0-3B1B-479F-AF36-889DBAF29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4" name="AutoShape 245">
                <a:extLst>
                  <a:ext uri="{FF2B5EF4-FFF2-40B4-BE49-F238E27FC236}">
                    <a16:creationId xmlns:a16="http://schemas.microsoft.com/office/drawing/2014/main" id="{24F22966-758C-4647-8191-9B05F41A5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2" name="Rectangle 246">
              <a:extLst>
                <a:ext uri="{FF2B5EF4-FFF2-40B4-BE49-F238E27FC236}">
                  <a16:creationId xmlns:a16="http://schemas.microsoft.com/office/drawing/2014/main" id="{2C9CD05F-62C4-48EF-9DE8-5640CF41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3" name="Freeform 247">
              <a:extLst>
                <a:ext uri="{FF2B5EF4-FFF2-40B4-BE49-F238E27FC236}">
                  <a16:creationId xmlns:a16="http://schemas.microsoft.com/office/drawing/2014/main" id="{254D3CD3-54CA-4A75-8356-C5049B188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4" name="Freeform 248">
              <a:extLst>
                <a:ext uri="{FF2B5EF4-FFF2-40B4-BE49-F238E27FC236}">
                  <a16:creationId xmlns:a16="http://schemas.microsoft.com/office/drawing/2014/main" id="{1E226C72-D9D5-4CED-8FAA-4841EE5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5" name="Oval 249">
              <a:extLst>
                <a:ext uri="{FF2B5EF4-FFF2-40B4-BE49-F238E27FC236}">
                  <a16:creationId xmlns:a16="http://schemas.microsoft.com/office/drawing/2014/main" id="{31606901-472B-4961-8D2C-9C57299BF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6" name="Freeform 250">
              <a:extLst>
                <a:ext uri="{FF2B5EF4-FFF2-40B4-BE49-F238E27FC236}">
                  <a16:creationId xmlns:a16="http://schemas.microsoft.com/office/drawing/2014/main" id="{451A0F60-581F-465A-A805-9B22DA82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7" name="AutoShape 251">
              <a:extLst>
                <a:ext uri="{FF2B5EF4-FFF2-40B4-BE49-F238E27FC236}">
                  <a16:creationId xmlns:a16="http://schemas.microsoft.com/office/drawing/2014/main" id="{6E06C490-D432-42D5-AC49-DE6864E79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8" name="AutoShape 252">
              <a:extLst>
                <a:ext uri="{FF2B5EF4-FFF2-40B4-BE49-F238E27FC236}">
                  <a16:creationId xmlns:a16="http://schemas.microsoft.com/office/drawing/2014/main" id="{7E7404DE-5696-4257-BAF2-1294ED92A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9" name="Oval 253">
              <a:extLst>
                <a:ext uri="{FF2B5EF4-FFF2-40B4-BE49-F238E27FC236}">
                  <a16:creationId xmlns:a16="http://schemas.microsoft.com/office/drawing/2014/main" id="{2C34CC83-71A4-4EAA-AE39-AD03D9DC9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0" name="Oval 254">
              <a:extLst>
                <a:ext uri="{FF2B5EF4-FFF2-40B4-BE49-F238E27FC236}">
                  <a16:creationId xmlns:a16="http://schemas.microsoft.com/office/drawing/2014/main" id="{2F51DE5B-C7E0-49D9-AE0B-9788BE7A2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1" name="Oval 255">
              <a:extLst>
                <a:ext uri="{FF2B5EF4-FFF2-40B4-BE49-F238E27FC236}">
                  <a16:creationId xmlns:a16="http://schemas.microsoft.com/office/drawing/2014/main" id="{372AAE10-80BF-455F-941C-7B015254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56">
              <a:extLst>
                <a:ext uri="{FF2B5EF4-FFF2-40B4-BE49-F238E27FC236}">
                  <a16:creationId xmlns:a16="http://schemas.microsoft.com/office/drawing/2014/main" id="{5518464D-565F-401E-B6C3-8C52B8ADC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1" name="Group 257">
            <a:extLst>
              <a:ext uri="{FF2B5EF4-FFF2-40B4-BE49-F238E27FC236}">
                <a16:creationId xmlns:a16="http://schemas.microsoft.com/office/drawing/2014/main" id="{C48A311D-D123-440D-9683-8D4CF9C74A2D}"/>
              </a:ext>
            </a:extLst>
          </p:cNvPr>
          <p:cNvGrpSpPr>
            <a:grpSpLocks/>
          </p:cNvGrpSpPr>
          <p:nvPr/>
        </p:nvGrpSpPr>
        <p:grpSpPr bwMode="auto">
          <a:xfrm>
            <a:off x="8064799" y="3178095"/>
            <a:ext cx="390525" cy="641350"/>
            <a:chOff x="4140" y="429"/>
            <a:chExt cx="1425" cy="2396"/>
          </a:xfrm>
        </p:grpSpPr>
        <p:sp>
          <p:nvSpPr>
            <p:cNvPr id="142" name="Freeform 258">
              <a:extLst>
                <a:ext uri="{FF2B5EF4-FFF2-40B4-BE49-F238E27FC236}">
                  <a16:creationId xmlns:a16="http://schemas.microsoft.com/office/drawing/2014/main" id="{C0215876-B49D-40C4-936B-2A26DB6F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3" name="Rectangle 259">
              <a:extLst>
                <a:ext uri="{FF2B5EF4-FFF2-40B4-BE49-F238E27FC236}">
                  <a16:creationId xmlns:a16="http://schemas.microsoft.com/office/drawing/2014/main" id="{FD346D23-9316-4DAE-84BB-6CDBAEB33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0">
              <a:extLst>
                <a:ext uri="{FF2B5EF4-FFF2-40B4-BE49-F238E27FC236}">
                  <a16:creationId xmlns:a16="http://schemas.microsoft.com/office/drawing/2014/main" id="{1227CC2A-F9C0-494E-B5E5-48B66F1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1">
              <a:extLst>
                <a:ext uri="{FF2B5EF4-FFF2-40B4-BE49-F238E27FC236}">
                  <a16:creationId xmlns:a16="http://schemas.microsoft.com/office/drawing/2014/main" id="{4FAD9C71-F935-4FA7-BC9D-FAA1304FA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Rectangle 262">
              <a:extLst>
                <a:ext uri="{FF2B5EF4-FFF2-40B4-BE49-F238E27FC236}">
                  <a16:creationId xmlns:a16="http://schemas.microsoft.com/office/drawing/2014/main" id="{A3B144EC-AF53-4122-AAC4-7B35A30D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7" name="Group 263">
              <a:extLst>
                <a:ext uri="{FF2B5EF4-FFF2-40B4-BE49-F238E27FC236}">
                  <a16:creationId xmlns:a16="http://schemas.microsoft.com/office/drawing/2014/main" id="{5DB26FF8-E91F-4641-BDAB-8A578CCB06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2" name="AutoShape 264">
                <a:extLst>
                  <a:ext uri="{FF2B5EF4-FFF2-40B4-BE49-F238E27FC236}">
                    <a16:creationId xmlns:a16="http://schemas.microsoft.com/office/drawing/2014/main" id="{C83D9CA5-8906-47EA-BAA2-3D31F6651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3" name="AutoShape 265">
                <a:extLst>
                  <a:ext uri="{FF2B5EF4-FFF2-40B4-BE49-F238E27FC236}">
                    <a16:creationId xmlns:a16="http://schemas.microsoft.com/office/drawing/2014/main" id="{36731340-3C25-4DC5-AD2E-EF513D5F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8" name="Rectangle 266">
              <a:extLst>
                <a:ext uri="{FF2B5EF4-FFF2-40B4-BE49-F238E27FC236}">
                  <a16:creationId xmlns:a16="http://schemas.microsoft.com/office/drawing/2014/main" id="{5AC4E49A-76AF-4956-90F8-07920A780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9" name="Group 267">
              <a:extLst>
                <a:ext uri="{FF2B5EF4-FFF2-40B4-BE49-F238E27FC236}">
                  <a16:creationId xmlns:a16="http://schemas.microsoft.com/office/drawing/2014/main" id="{AD379992-B13B-424D-B7CD-0249E8FD6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0" name="AutoShape 268">
                <a:extLst>
                  <a:ext uri="{FF2B5EF4-FFF2-40B4-BE49-F238E27FC236}">
                    <a16:creationId xmlns:a16="http://schemas.microsoft.com/office/drawing/2014/main" id="{166CDAA2-1951-4125-955A-B4FB319AC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1" name="AutoShape 269">
                <a:extLst>
                  <a:ext uri="{FF2B5EF4-FFF2-40B4-BE49-F238E27FC236}">
                    <a16:creationId xmlns:a16="http://schemas.microsoft.com/office/drawing/2014/main" id="{4489905B-0737-4C1C-8862-991B330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Rectangle 270">
              <a:extLst>
                <a:ext uri="{FF2B5EF4-FFF2-40B4-BE49-F238E27FC236}">
                  <a16:creationId xmlns:a16="http://schemas.microsoft.com/office/drawing/2014/main" id="{7CC6D5F0-EE01-4D72-922A-F267F5566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Rectangle 271">
              <a:extLst>
                <a:ext uri="{FF2B5EF4-FFF2-40B4-BE49-F238E27FC236}">
                  <a16:creationId xmlns:a16="http://schemas.microsoft.com/office/drawing/2014/main" id="{345057AD-E7F1-42F8-8DBD-25B27C895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2" name="Group 272">
              <a:extLst>
                <a:ext uri="{FF2B5EF4-FFF2-40B4-BE49-F238E27FC236}">
                  <a16:creationId xmlns:a16="http://schemas.microsoft.com/office/drawing/2014/main" id="{59D10B30-B4CD-4515-939C-E98374A88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8" name="AutoShape 273">
                <a:extLst>
                  <a:ext uri="{FF2B5EF4-FFF2-40B4-BE49-F238E27FC236}">
                    <a16:creationId xmlns:a16="http://schemas.microsoft.com/office/drawing/2014/main" id="{D0CABACC-F0DE-41EF-9409-1F917B4E6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AutoShape 274">
                <a:extLst>
                  <a:ext uri="{FF2B5EF4-FFF2-40B4-BE49-F238E27FC236}">
                    <a16:creationId xmlns:a16="http://schemas.microsoft.com/office/drawing/2014/main" id="{AAC72CD8-7BC6-4942-8DFF-B572E049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3" name="Freeform 275">
              <a:extLst>
                <a:ext uri="{FF2B5EF4-FFF2-40B4-BE49-F238E27FC236}">
                  <a16:creationId xmlns:a16="http://schemas.microsoft.com/office/drawing/2014/main" id="{B04DFA59-7F7F-4B71-A7B6-930B96F34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4" name="Group 276">
              <a:extLst>
                <a:ext uri="{FF2B5EF4-FFF2-40B4-BE49-F238E27FC236}">
                  <a16:creationId xmlns:a16="http://schemas.microsoft.com/office/drawing/2014/main" id="{9C3E29BF-D4E3-47D3-8530-1BD23848F5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66" name="AutoShape 277">
                <a:extLst>
                  <a:ext uri="{FF2B5EF4-FFF2-40B4-BE49-F238E27FC236}">
                    <a16:creationId xmlns:a16="http://schemas.microsoft.com/office/drawing/2014/main" id="{1F0C576C-1274-48DB-915D-374994924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7" name="AutoShape 278">
                <a:extLst>
                  <a:ext uri="{FF2B5EF4-FFF2-40B4-BE49-F238E27FC236}">
                    <a16:creationId xmlns:a16="http://schemas.microsoft.com/office/drawing/2014/main" id="{2687EB5B-84C5-4E94-A241-1FF04B53D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5" name="Rectangle 279">
              <a:extLst>
                <a:ext uri="{FF2B5EF4-FFF2-40B4-BE49-F238E27FC236}">
                  <a16:creationId xmlns:a16="http://schemas.microsoft.com/office/drawing/2014/main" id="{9B80DC89-6F4C-4AF0-8262-100D70F15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6" name="Freeform 280">
              <a:extLst>
                <a:ext uri="{FF2B5EF4-FFF2-40B4-BE49-F238E27FC236}">
                  <a16:creationId xmlns:a16="http://schemas.microsoft.com/office/drawing/2014/main" id="{C3A28CD7-6717-4E6C-89D9-34A02DC18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7" name="Freeform 281">
              <a:extLst>
                <a:ext uri="{FF2B5EF4-FFF2-40B4-BE49-F238E27FC236}">
                  <a16:creationId xmlns:a16="http://schemas.microsoft.com/office/drawing/2014/main" id="{F2D4D00F-6FA4-40F5-AEB7-BBD1CAF6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8" name="Oval 282">
              <a:extLst>
                <a:ext uri="{FF2B5EF4-FFF2-40B4-BE49-F238E27FC236}">
                  <a16:creationId xmlns:a16="http://schemas.microsoft.com/office/drawing/2014/main" id="{FD6DD604-F788-4D96-9316-E72347D8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9" name="Freeform 283">
              <a:extLst>
                <a:ext uri="{FF2B5EF4-FFF2-40B4-BE49-F238E27FC236}">
                  <a16:creationId xmlns:a16="http://schemas.microsoft.com/office/drawing/2014/main" id="{B8804351-9D58-4CC3-99DB-64A3840CB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0" name="AutoShape 284">
              <a:extLst>
                <a:ext uri="{FF2B5EF4-FFF2-40B4-BE49-F238E27FC236}">
                  <a16:creationId xmlns:a16="http://schemas.microsoft.com/office/drawing/2014/main" id="{CE2965B2-81A4-4B29-9778-7488BC4B4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1" name="AutoShape 285">
              <a:extLst>
                <a:ext uri="{FF2B5EF4-FFF2-40B4-BE49-F238E27FC236}">
                  <a16:creationId xmlns:a16="http://schemas.microsoft.com/office/drawing/2014/main" id="{A10AAC27-0A63-421A-9BB2-F06C2DBAF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2" name="Oval 286">
              <a:extLst>
                <a:ext uri="{FF2B5EF4-FFF2-40B4-BE49-F238E27FC236}">
                  <a16:creationId xmlns:a16="http://schemas.microsoft.com/office/drawing/2014/main" id="{B82243B6-CB07-4A66-BA00-485E879AF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3" name="Oval 287">
              <a:extLst>
                <a:ext uri="{FF2B5EF4-FFF2-40B4-BE49-F238E27FC236}">
                  <a16:creationId xmlns:a16="http://schemas.microsoft.com/office/drawing/2014/main" id="{DDB4B7E9-58E7-4DD7-9637-CE8F69E0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4" name="Oval 288">
              <a:extLst>
                <a:ext uri="{FF2B5EF4-FFF2-40B4-BE49-F238E27FC236}">
                  <a16:creationId xmlns:a16="http://schemas.microsoft.com/office/drawing/2014/main" id="{744F7049-F876-4856-B634-226F21CFA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89">
              <a:extLst>
                <a:ext uri="{FF2B5EF4-FFF2-40B4-BE49-F238E27FC236}">
                  <a16:creationId xmlns:a16="http://schemas.microsoft.com/office/drawing/2014/main" id="{F8F1ED78-784C-4C86-8912-132571758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12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A5048-0901-4419-8C29-EFD55E4ECFD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name resolution: recursive query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2E4A544-BC7B-449A-BD45-F84FFBB60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148" y="4034263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requesting host at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engineering.nyu.edu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600D877F-DA20-4B0B-AAD6-DEE46E71A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155" y="439367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F769F5D-3EFF-4BF1-B782-90149204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582" y="1507966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842EFD0-BE8B-4531-A16C-00DD037216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7921" y="3461309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5DAA0991-30C1-4148-9E8F-FD416CEDD4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7471" y="2191221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68E37C90-42D9-43DC-A7EB-98A84A78B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5056" y="3945726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48A9E17A-83F3-406C-9B14-4F021249C2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14695" y="3932538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75E707EC-F79F-47FF-95C4-975496D8B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1375" y="2261259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B15B4870-E687-4E08-B1CE-5431F7EFB8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0197" y="3625231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FEEDC7C6-53C1-487A-9B8A-B113654CFFD6}"/>
              </a:ext>
            </a:extLst>
          </p:cNvPr>
          <p:cNvGrpSpPr>
            <a:grpSpLocks/>
          </p:cNvGrpSpPr>
          <p:nvPr/>
        </p:nvGrpSpPr>
        <p:grpSpPr bwMode="auto">
          <a:xfrm>
            <a:off x="4797797" y="4032727"/>
            <a:ext cx="1876425" cy="554038"/>
            <a:chOff x="2838" y="2132"/>
            <a:chExt cx="1182" cy="349"/>
          </a:xfrm>
        </p:grpSpPr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6381C768-C24D-4842-BA85-7B69E75C9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46B5306A-9A8D-4B6B-9BA6-03BC4CE43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local DNS server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dns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.</a:t>
              </a:r>
              <a:r>
                <a:rPr lang="en-US" altLang="en-US" sz="1400" i="1" kern="0" dirty="0" err="1">
                  <a:solidFill>
                    <a:srgbClr val="000099"/>
                  </a:solidFill>
                </a:rPr>
                <a:t>nyu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4" name="Text Box 27">
            <a:extLst>
              <a:ext uri="{FF2B5EF4-FFF2-40B4-BE49-F238E27FC236}">
                <a16:creationId xmlns:a16="http://schemas.microsoft.com/office/drawing/2014/main" id="{B68FF122-E59F-4668-BE87-2C4FFF886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185" y="307223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C468D2E3-B9E1-49C3-8522-A32CD3571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171" y="240870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1E5CDA2E-3223-4401-ADFC-BFBEB5EF8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959" y="2316230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0ABD318D-5E85-40BD-AA4D-7B20B9E6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505" y="410255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31">
            <a:extLst>
              <a:ext uri="{FF2B5EF4-FFF2-40B4-BE49-F238E27FC236}">
                <a16:creationId xmlns:a16="http://schemas.microsoft.com/office/drawing/2014/main" id="{410A95A5-3C4A-493F-84EC-6DA9A69F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821" y="415416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1045ABA4-E870-4950-9D10-95DBB5492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7928" y="287078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" name="Text Box 60">
            <a:extLst>
              <a:ext uri="{FF2B5EF4-FFF2-40B4-BE49-F238E27FC236}">
                <a16:creationId xmlns:a16="http://schemas.microsoft.com/office/drawing/2014/main" id="{20C5752A-74E2-46C7-AEAB-181D6D14B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971" y="5399558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" name="Text Box 61">
            <a:extLst>
              <a:ext uri="{FF2B5EF4-FFF2-40B4-BE49-F238E27FC236}">
                <a16:creationId xmlns:a16="http://schemas.microsoft.com/office/drawing/2014/main" id="{A021CF9C-8473-448A-931E-94AAA7C22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721" y="2812190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Text Box 62">
            <a:extLst>
              <a:ext uri="{FF2B5EF4-FFF2-40B4-BE49-F238E27FC236}">
                <a16:creationId xmlns:a16="http://schemas.microsoft.com/office/drawing/2014/main" id="{8BFBDB86-0C37-4D7E-BCD1-06A455685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708" y="365603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" name="Line 63">
            <a:extLst>
              <a:ext uri="{FF2B5EF4-FFF2-40B4-BE49-F238E27FC236}">
                <a16:creationId xmlns:a16="http://schemas.microsoft.com/office/drawing/2014/main" id="{56857C90-5C59-45CC-82E1-43D52C74A5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04769" y="2613082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Line 64">
            <a:extLst>
              <a:ext uri="{FF2B5EF4-FFF2-40B4-BE49-F238E27FC236}">
                <a16:creationId xmlns:a16="http://schemas.microsoft.com/office/drawing/2014/main" id="{B52B9A77-4F77-42D2-971A-5340D7E7D7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15262" y="2461042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Text Box 65">
            <a:extLst>
              <a:ext uri="{FF2B5EF4-FFF2-40B4-BE49-F238E27FC236}">
                <a16:creationId xmlns:a16="http://schemas.microsoft.com/office/drawing/2014/main" id="{9421A367-01FA-4C8F-A162-7B6027C56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498" y="3157085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6" name="Group 86">
            <a:extLst>
              <a:ext uri="{FF2B5EF4-FFF2-40B4-BE49-F238E27FC236}">
                <a16:creationId xmlns:a16="http://schemas.microsoft.com/office/drawing/2014/main" id="{B9E06DE8-F309-4984-84D0-213A1DADAD9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949894" y="4775555"/>
            <a:ext cx="787391" cy="614055"/>
            <a:chOff x="-44" y="1473"/>
            <a:chExt cx="981" cy="1105"/>
          </a:xfrm>
        </p:grpSpPr>
        <p:pic>
          <p:nvPicPr>
            <p:cNvPr id="37" name="Picture 87" descr="desktop_computer_stylized_medium">
              <a:extLst>
                <a:ext uri="{FF2B5EF4-FFF2-40B4-BE49-F238E27FC236}">
                  <a16:creationId xmlns:a16="http://schemas.microsoft.com/office/drawing/2014/main" id="{5A7DD6A6-E14B-4779-99E4-79F682E1F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E2A82A04-44CF-4732-91FC-244EE281A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9" name="Group 89">
            <a:extLst>
              <a:ext uri="{FF2B5EF4-FFF2-40B4-BE49-F238E27FC236}">
                <a16:creationId xmlns:a16="http://schemas.microsoft.com/office/drawing/2014/main" id="{ECE054A8-92CC-40B4-878E-A9F8408BB270}"/>
              </a:ext>
            </a:extLst>
          </p:cNvPr>
          <p:cNvGrpSpPr>
            <a:grpSpLocks/>
          </p:cNvGrpSpPr>
          <p:nvPr/>
        </p:nvGrpSpPr>
        <p:grpSpPr bwMode="auto">
          <a:xfrm>
            <a:off x="3522103" y="3238613"/>
            <a:ext cx="883580" cy="766310"/>
            <a:chOff x="-44" y="1473"/>
            <a:chExt cx="981" cy="1105"/>
          </a:xfrm>
        </p:grpSpPr>
        <p:pic>
          <p:nvPicPr>
            <p:cNvPr id="40" name="Picture 90" descr="desktop_computer_stylized_medium">
              <a:extLst>
                <a:ext uri="{FF2B5EF4-FFF2-40B4-BE49-F238E27FC236}">
                  <a16:creationId xmlns:a16="http://schemas.microsoft.com/office/drawing/2014/main" id="{808215F1-2EEE-454C-B870-CE6E2420A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91">
              <a:extLst>
                <a:ext uri="{FF2B5EF4-FFF2-40B4-BE49-F238E27FC236}">
                  <a16:creationId xmlns:a16="http://schemas.microsoft.com/office/drawing/2014/main" id="{7C70F0A5-99F2-4CD8-A911-3038F66A47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" name="Group 125">
            <a:extLst>
              <a:ext uri="{FF2B5EF4-FFF2-40B4-BE49-F238E27FC236}">
                <a16:creationId xmlns:a16="http://schemas.microsoft.com/office/drawing/2014/main" id="{3664EF8E-CB9C-47B8-9157-CE6D952A4868}"/>
              </a:ext>
            </a:extLst>
          </p:cNvPr>
          <p:cNvGrpSpPr>
            <a:grpSpLocks/>
          </p:cNvGrpSpPr>
          <p:nvPr/>
        </p:nvGrpSpPr>
        <p:grpSpPr bwMode="auto">
          <a:xfrm>
            <a:off x="7833096" y="4713758"/>
            <a:ext cx="390525" cy="641350"/>
            <a:chOff x="4140" y="429"/>
            <a:chExt cx="1425" cy="2396"/>
          </a:xfrm>
        </p:grpSpPr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272087C1-54E6-4E74-ABB3-CDCF58FDC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Rectangle 127">
              <a:extLst>
                <a:ext uri="{FF2B5EF4-FFF2-40B4-BE49-F238E27FC236}">
                  <a16:creationId xmlns:a16="http://schemas.microsoft.com/office/drawing/2014/main" id="{4CEE8919-70C9-4CF5-BA57-4D28A974C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3AC1E750-1D66-433E-9C83-760DFD7F3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76FE5CCD-8FC1-4270-8E4F-0A8BE27DC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Rectangle 130">
              <a:extLst>
                <a:ext uri="{FF2B5EF4-FFF2-40B4-BE49-F238E27FC236}">
                  <a16:creationId xmlns:a16="http://schemas.microsoft.com/office/drawing/2014/main" id="{3B2878B8-FAD8-41F6-BBA6-5B2C680C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8" name="Group 131">
              <a:extLst>
                <a:ext uri="{FF2B5EF4-FFF2-40B4-BE49-F238E27FC236}">
                  <a16:creationId xmlns:a16="http://schemas.microsoft.com/office/drawing/2014/main" id="{6E1929CA-848A-43B6-9484-E46B5ED328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" name="AutoShape 132">
                <a:extLst>
                  <a:ext uri="{FF2B5EF4-FFF2-40B4-BE49-F238E27FC236}">
                    <a16:creationId xmlns:a16="http://schemas.microsoft.com/office/drawing/2014/main" id="{5B3D95E1-B79E-48B5-BAAD-C0E541274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AutoShape 133">
                <a:extLst>
                  <a:ext uri="{FF2B5EF4-FFF2-40B4-BE49-F238E27FC236}">
                    <a16:creationId xmlns:a16="http://schemas.microsoft.com/office/drawing/2014/main" id="{E273A0A3-0840-4112-8034-76EAC88F5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9" name="Rectangle 134">
              <a:extLst>
                <a:ext uri="{FF2B5EF4-FFF2-40B4-BE49-F238E27FC236}">
                  <a16:creationId xmlns:a16="http://schemas.microsoft.com/office/drawing/2014/main" id="{AAFDC308-9670-476B-9ECD-8177D36A3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0" name="Group 135">
              <a:extLst>
                <a:ext uri="{FF2B5EF4-FFF2-40B4-BE49-F238E27FC236}">
                  <a16:creationId xmlns:a16="http://schemas.microsoft.com/office/drawing/2014/main" id="{D3926C89-CE3E-4BE9-99E2-529A9E873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1" name="AutoShape 136">
                <a:extLst>
                  <a:ext uri="{FF2B5EF4-FFF2-40B4-BE49-F238E27FC236}">
                    <a16:creationId xmlns:a16="http://schemas.microsoft.com/office/drawing/2014/main" id="{9DBD52DF-C767-4452-8B16-3AF32353F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2" name="AutoShape 137">
                <a:extLst>
                  <a:ext uri="{FF2B5EF4-FFF2-40B4-BE49-F238E27FC236}">
                    <a16:creationId xmlns:a16="http://schemas.microsoft.com/office/drawing/2014/main" id="{D26BCFAD-8161-4AFC-8E46-9C429DA23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1" name="Rectangle 138">
              <a:extLst>
                <a:ext uri="{FF2B5EF4-FFF2-40B4-BE49-F238E27FC236}">
                  <a16:creationId xmlns:a16="http://schemas.microsoft.com/office/drawing/2014/main" id="{D43926A9-D9D8-4E13-BFD9-24E02F337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39">
              <a:extLst>
                <a:ext uri="{FF2B5EF4-FFF2-40B4-BE49-F238E27FC236}">
                  <a16:creationId xmlns:a16="http://schemas.microsoft.com/office/drawing/2014/main" id="{DB0A5561-83F4-495C-82A0-6F24490C6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3" name="Group 140">
              <a:extLst>
                <a:ext uri="{FF2B5EF4-FFF2-40B4-BE49-F238E27FC236}">
                  <a16:creationId xmlns:a16="http://schemas.microsoft.com/office/drawing/2014/main" id="{6B8C70E8-FD27-4BD9-91CF-02EAE3953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" name="AutoShape 141">
                <a:extLst>
                  <a:ext uri="{FF2B5EF4-FFF2-40B4-BE49-F238E27FC236}">
                    <a16:creationId xmlns:a16="http://schemas.microsoft.com/office/drawing/2014/main" id="{5FA13533-CB63-4684-B37E-68469890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AutoShape 142">
                <a:extLst>
                  <a:ext uri="{FF2B5EF4-FFF2-40B4-BE49-F238E27FC236}">
                    <a16:creationId xmlns:a16="http://schemas.microsoft.com/office/drawing/2014/main" id="{DC1EB5AF-DAD0-4CEB-A57F-777BC4017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4" name="Freeform 143">
              <a:extLst>
                <a:ext uri="{FF2B5EF4-FFF2-40B4-BE49-F238E27FC236}">
                  <a16:creationId xmlns:a16="http://schemas.microsoft.com/office/drawing/2014/main" id="{AE52B33A-24CF-45A7-AF06-94B9F540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5" name="Group 144">
              <a:extLst>
                <a:ext uri="{FF2B5EF4-FFF2-40B4-BE49-F238E27FC236}">
                  <a16:creationId xmlns:a16="http://schemas.microsoft.com/office/drawing/2014/main" id="{FD8AE2E3-DAC6-4E51-83C3-B4DC43E70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7" name="AutoShape 145">
                <a:extLst>
                  <a:ext uri="{FF2B5EF4-FFF2-40B4-BE49-F238E27FC236}">
                    <a16:creationId xmlns:a16="http://schemas.microsoft.com/office/drawing/2014/main" id="{FC83858D-1A6A-45B8-AE10-AFFAC5B7A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8" name="AutoShape 146">
                <a:extLst>
                  <a:ext uri="{FF2B5EF4-FFF2-40B4-BE49-F238E27FC236}">
                    <a16:creationId xmlns:a16="http://schemas.microsoft.com/office/drawing/2014/main" id="{C26BE18C-130F-412A-BC15-542021F9D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6" name="Rectangle 147">
              <a:extLst>
                <a:ext uri="{FF2B5EF4-FFF2-40B4-BE49-F238E27FC236}">
                  <a16:creationId xmlns:a16="http://schemas.microsoft.com/office/drawing/2014/main" id="{18F4A745-0FAA-41EE-A3EE-BCFCA5F6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Freeform 148">
              <a:extLst>
                <a:ext uri="{FF2B5EF4-FFF2-40B4-BE49-F238E27FC236}">
                  <a16:creationId xmlns:a16="http://schemas.microsoft.com/office/drawing/2014/main" id="{47F97CAE-2061-4D1C-9BAD-984366F0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Freeform 149">
              <a:extLst>
                <a:ext uri="{FF2B5EF4-FFF2-40B4-BE49-F238E27FC236}">
                  <a16:creationId xmlns:a16="http://schemas.microsoft.com/office/drawing/2014/main" id="{0F75757E-F85E-4202-B8E1-710229BD4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Oval 150">
              <a:extLst>
                <a:ext uri="{FF2B5EF4-FFF2-40B4-BE49-F238E27FC236}">
                  <a16:creationId xmlns:a16="http://schemas.microsoft.com/office/drawing/2014/main" id="{7A23E2C4-624D-4D72-BFE9-73B4FB23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Freeform 151">
              <a:extLst>
                <a:ext uri="{FF2B5EF4-FFF2-40B4-BE49-F238E27FC236}">
                  <a16:creationId xmlns:a16="http://schemas.microsoft.com/office/drawing/2014/main" id="{A9AAFFAF-B87A-45F6-9474-61FBF19C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AutoShape 152">
              <a:extLst>
                <a:ext uri="{FF2B5EF4-FFF2-40B4-BE49-F238E27FC236}">
                  <a16:creationId xmlns:a16="http://schemas.microsoft.com/office/drawing/2014/main" id="{BEFFA294-F215-478E-9C8A-0830ADFC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AutoShape 153">
              <a:extLst>
                <a:ext uri="{FF2B5EF4-FFF2-40B4-BE49-F238E27FC236}">
                  <a16:creationId xmlns:a16="http://schemas.microsoft.com/office/drawing/2014/main" id="{02BE87E2-15FC-46C1-803E-A96BEFE4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Oval 154">
              <a:extLst>
                <a:ext uri="{FF2B5EF4-FFF2-40B4-BE49-F238E27FC236}">
                  <a16:creationId xmlns:a16="http://schemas.microsoft.com/office/drawing/2014/main" id="{3CAAA3F4-ED45-4230-B0D5-2FF8B7121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Oval 155">
              <a:extLst>
                <a:ext uri="{FF2B5EF4-FFF2-40B4-BE49-F238E27FC236}">
                  <a16:creationId xmlns:a16="http://schemas.microsoft.com/office/drawing/2014/main" id="{4BE0FDFC-E3D3-45E2-969F-59AE8CC5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56">
              <a:extLst>
                <a:ext uri="{FF2B5EF4-FFF2-40B4-BE49-F238E27FC236}">
                  <a16:creationId xmlns:a16="http://schemas.microsoft.com/office/drawing/2014/main" id="{77CD3659-D24D-440F-8BA4-85EF98238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57">
              <a:extLst>
                <a:ext uri="{FF2B5EF4-FFF2-40B4-BE49-F238E27FC236}">
                  <a16:creationId xmlns:a16="http://schemas.microsoft.com/office/drawing/2014/main" id="{53C91907-8648-4A0B-A89C-886EBB73F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5" name="Group 158">
            <a:extLst>
              <a:ext uri="{FF2B5EF4-FFF2-40B4-BE49-F238E27FC236}">
                <a16:creationId xmlns:a16="http://schemas.microsoft.com/office/drawing/2014/main" id="{36E59C2F-E175-4F7A-B3E9-16A737BCB577}"/>
              </a:ext>
            </a:extLst>
          </p:cNvPr>
          <p:cNvGrpSpPr>
            <a:grpSpLocks/>
          </p:cNvGrpSpPr>
          <p:nvPr/>
        </p:nvGrpSpPr>
        <p:grpSpPr bwMode="auto">
          <a:xfrm>
            <a:off x="5829671" y="3200871"/>
            <a:ext cx="390525" cy="641350"/>
            <a:chOff x="4140" y="429"/>
            <a:chExt cx="1425" cy="2396"/>
          </a:xfrm>
        </p:grpSpPr>
        <p:sp>
          <p:nvSpPr>
            <p:cNvPr id="76" name="Freeform 159">
              <a:extLst>
                <a:ext uri="{FF2B5EF4-FFF2-40B4-BE49-F238E27FC236}">
                  <a16:creationId xmlns:a16="http://schemas.microsoft.com/office/drawing/2014/main" id="{DEFCFD7B-5C4D-412C-A3FD-733FBE495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Rectangle 160">
              <a:extLst>
                <a:ext uri="{FF2B5EF4-FFF2-40B4-BE49-F238E27FC236}">
                  <a16:creationId xmlns:a16="http://schemas.microsoft.com/office/drawing/2014/main" id="{DCC4AF5E-00DD-44B7-8CF4-38ADB469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61">
              <a:extLst>
                <a:ext uri="{FF2B5EF4-FFF2-40B4-BE49-F238E27FC236}">
                  <a16:creationId xmlns:a16="http://schemas.microsoft.com/office/drawing/2014/main" id="{97953203-3D6E-4983-B048-2A8D7FC4F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62">
              <a:extLst>
                <a:ext uri="{FF2B5EF4-FFF2-40B4-BE49-F238E27FC236}">
                  <a16:creationId xmlns:a16="http://schemas.microsoft.com/office/drawing/2014/main" id="{3838CC79-5510-42BE-BC05-4AA56828F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Rectangle 163">
              <a:extLst>
                <a:ext uri="{FF2B5EF4-FFF2-40B4-BE49-F238E27FC236}">
                  <a16:creationId xmlns:a16="http://schemas.microsoft.com/office/drawing/2014/main" id="{4F0FB11A-3F27-4355-BFDF-A8F2259D7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1" name="Group 164">
              <a:extLst>
                <a:ext uri="{FF2B5EF4-FFF2-40B4-BE49-F238E27FC236}">
                  <a16:creationId xmlns:a16="http://schemas.microsoft.com/office/drawing/2014/main" id="{C01559AE-C852-4B77-A238-34C83008A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" name="AutoShape 165">
                <a:extLst>
                  <a:ext uri="{FF2B5EF4-FFF2-40B4-BE49-F238E27FC236}">
                    <a16:creationId xmlns:a16="http://schemas.microsoft.com/office/drawing/2014/main" id="{93E747DD-3794-409A-AA9A-F079D9353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7" name="AutoShape 166">
                <a:extLst>
                  <a:ext uri="{FF2B5EF4-FFF2-40B4-BE49-F238E27FC236}">
                    <a16:creationId xmlns:a16="http://schemas.microsoft.com/office/drawing/2014/main" id="{B05283C4-5A0E-4724-A9A1-DFCA2A874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2" name="Rectangle 167">
              <a:extLst>
                <a:ext uri="{FF2B5EF4-FFF2-40B4-BE49-F238E27FC236}">
                  <a16:creationId xmlns:a16="http://schemas.microsoft.com/office/drawing/2014/main" id="{23CA61FB-9F10-46CA-8647-340748FB2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3" name="Group 168">
              <a:extLst>
                <a:ext uri="{FF2B5EF4-FFF2-40B4-BE49-F238E27FC236}">
                  <a16:creationId xmlns:a16="http://schemas.microsoft.com/office/drawing/2014/main" id="{95289A52-0A8B-420F-B234-C8CC410ABC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4" name="AutoShape 169">
                <a:extLst>
                  <a:ext uri="{FF2B5EF4-FFF2-40B4-BE49-F238E27FC236}">
                    <a16:creationId xmlns:a16="http://schemas.microsoft.com/office/drawing/2014/main" id="{201AF9C1-F2A3-46FD-963F-CB157132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5" name="AutoShape 170">
                <a:extLst>
                  <a:ext uri="{FF2B5EF4-FFF2-40B4-BE49-F238E27FC236}">
                    <a16:creationId xmlns:a16="http://schemas.microsoft.com/office/drawing/2014/main" id="{DC855BDB-3E26-4DA0-9C18-89813A2AD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4" name="Rectangle 171">
              <a:extLst>
                <a:ext uri="{FF2B5EF4-FFF2-40B4-BE49-F238E27FC236}">
                  <a16:creationId xmlns:a16="http://schemas.microsoft.com/office/drawing/2014/main" id="{BB9AC572-FE0F-4C76-8080-CF9DEC6D0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Rectangle 172">
              <a:extLst>
                <a:ext uri="{FF2B5EF4-FFF2-40B4-BE49-F238E27FC236}">
                  <a16:creationId xmlns:a16="http://schemas.microsoft.com/office/drawing/2014/main" id="{8B81ABBD-A0AA-4D3E-95F8-B33D2DF9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6" name="Group 173">
              <a:extLst>
                <a:ext uri="{FF2B5EF4-FFF2-40B4-BE49-F238E27FC236}">
                  <a16:creationId xmlns:a16="http://schemas.microsoft.com/office/drawing/2014/main" id="{529D7CB3-99BB-402B-B386-F55668446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" name="AutoShape 174">
                <a:extLst>
                  <a:ext uri="{FF2B5EF4-FFF2-40B4-BE49-F238E27FC236}">
                    <a16:creationId xmlns:a16="http://schemas.microsoft.com/office/drawing/2014/main" id="{A010FEDD-1C74-42EF-A8BF-6F5A9BBCA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3" name="AutoShape 175">
                <a:extLst>
                  <a:ext uri="{FF2B5EF4-FFF2-40B4-BE49-F238E27FC236}">
                    <a16:creationId xmlns:a16="http://schemas.microsoft.com/office/drawing/2014/main" id="{0F9E5BD9-8529-4F8D-9794-E6B12157A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7" name="Freeform 176">
              <a:extLst>
                <a:ext uri="{FF2B5EF4-FFF2-40B4-BE49-F238E27FC236}">
                  <a16:creationId xmlns:a16="http://schemas.microsoft.com/office/drawing/2014/main" id="{1EAF32A4-FE0B-48FD-975C-0C53C88DE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8" name="Group 177">
              <a:extLst>
                <a:ext uri="{FF2B5EF4-FFF2-40B4-BE49-F238E27FC236}">
                  <a16:creationId xmlns:a16="http://schemas.microsoft.com/office/drawing/2014/main" id="{76F16343-D37D-4373-8B68-847FEEABE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" name="AutoShape 178">
                <a:extLst>
                  <a:ext uri="{FF2B5EF4-FFF2-40B4-BE49-F238E27FC236}">
                    <a16:creationId xmlns:a16="http://schemas.microsoft.com/office/drawing/2014/main" id="{06872E5A-52D7-4F33-BF4F-65E176194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1" name="AutoShape 179">
                <a:extLst>
                  <a:ext uri="{FF2B5EF4-FFF2-40B4-BE49-F238E27FC236}">
                    <a16:creationId xmlns:a16="http://schemas.microsoft.com/office/drawing/2014/main" id="{BE287415-2D84-4F0A-9883-B24B492D0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9" name="Rectangle 180">
              <a:extLst>
                <a:ext uri="{FF2B5EF4-FFF2-40B4-BE49-F238E27FC236}">
                  <a16:creationId xmlns:a16="http://schemas.microsoft.com/office/drawing/2014/main" id="{F58A2E43-9A8C-4128-B9C1-17188B662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" name="Freeform 181">
              <a:extLst>
                <a:ext uri="{FF2B5EF4-FFF2-40B4-BE49-F238E27FC236}">
                  <a16:creationId xmlns:a16="http://schemas.microsoft.com/office/drawing/2014/main" id="{F0256E1D-0ED5-45ED-AB6F-0E614E68B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Freeform 182">
              <a:extLst>
                <a:ext uri="{FF2B5EF4-FFF2-40B4-BE49-F238E27FC236}">
                  <a16:creationId xmlns:a16="http://schemas.microsoft.com/office/drawing/2014/main" id="{0244A578-F1E0-4BCF-BE43-6226B843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" name="Oval 183">
              <a:extLst>
                <a:ext uri="{FF2B5EF4-FFF2-40B4-BE49-F238E27FC236}">
                  <a16:creationId xmlns:a16="http://schemas.microsoft.com/office/drawing/2014/main" id="{C1EB4DC1-5110-42F6-B1C1-D80F4E234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3" name="Freeform 184">
              <a:extLst>
                <a:ext uri="{FF2B5EF4-FFF2-40B4-BE49-F238E27FC236}">
                  <a16:creationId xmlns:a16="http://schemas.microsoft.com/office/drawing/2014/main" id="{2FF5EAB8-FBE0-4520-8A40-612C1EEB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" name="AutoShape 185">
              <a:extLst>
                <a:ext uri="{FF2B5EF4-FFF2-40B4-BE49-F238E27FC236}">
                  <a16:creationId xmlns:a16="http://schemas.microsoft.com/office/drawing/2014/main" id="{F83AFF29-90C1-43E5-A26F-6722F349C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" name="AutoShape 186">
              <a:extLst>
                <a:ext uri="{FF2B5EF4-FFF2-40B4-BE49-F238E27FC236}">
                  <a16:creationId xmlns:a16="http://schemas.microsoft.com/office/drawing/2014/main" id="{9D373CB5-CBE0-4E2E-BEA1-1FAD882B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6" name="Oval 187">
              <a:extLst>
                <a:ext uri="{FF2B5EF4-FFF2-40B4-BE49-F238E27FC236}">
                  <a16:creationId xmlns:a16="http://schemas.microsoft.com/office/drawing/2014/main" id="{6BA29B22-F7F0-49E3-A2F3-AD60DB09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" name="Oval 188">
              <a:extLst>
                <a:ext uri="{FF2B5EF4-FFF2-40B4-BE49-F238E27FC236}">
                  <a16:creationId xmlns:a16="http://schemas.microsoft.com/office/drawing/2014/main" id="{59613777-007B-4495-BD3F-A21B1779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8" name="Oval 189">
              <a:extLst>
                <a:ext uri="{FF2B5EF4-FFF2-40B4-BE49-F238E27FC236}">
                  <a16:creationId xmlns:a16="http://schemas.microsoft.com/office/drawing/2014/main" id="{E72C87CF-B17B-408E-B5BF-E3FDE5C87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190">
              <a:extLst>
                <a:ext uri="{FF2B5EF4-FFF2-40B4-BE49-F238E27FC236}">
                  <a16:creationId xmlns:a16="http://schemas.microsoft.com/office/drawing/2014/main" id="{96FE3E07-7EE7-49ED-A381-9A74B620B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8" name="Group 224">
            <a:extLst>
              <a:ext uri="{FF2B5EF4-FFF2-40B4-BE49-F238E27FC236}">
                <a16:creationId xmlns:a16="http://schemas.microsoft.com/office/drawing/2014/main" id="{904D11B5-5C1F-48E3-AE5B-53206C0AA3D8}"/>
              </a:ext>
            </a:extLst>
          </p:cNvPr>
          <p:cNvGrpSpPr>
            <a:grpSpLocks/>
          </p:cNvGrpSpPr>
          <p:nvPr/>
        </p:nvGrpSpPr>
        <p:grpSpPr bwMode="auto">
          <a:xfrm>
            <a:off x="6983784" y="1938808"/>
            <a:ext cx="390525" cy="641350"/>
            <a:chOff x="4140" y="429"/>
            <a:chExt cx="1425" cy="2396"/>
          </a:xfrm>
        </p:grpSpPr>
        <p:sp>
          <p:nvSpPr>
            <p:cNvPr id="109" name="Freeform 225">
              <a:extLst>
                <a:ext uri="{FF2B5EF4-FFF2-40B4-BE49-F238E27FC236}">
                  <a16:creationId xmlns:a16="http://schemas.microsoft.com/office/drawing/2014/main" id="{89658408-09E4-4C1E-AFC6-4E8FADB96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0" name="Rectangle 226">
              <a:extLst>
                <a:ext uri="{FF2B5EF4-FFF2-40B4-BE49-F238E27FC236}">
                  <a16:creationId xmlns:a16="http://schemas.microsoft.com/office/drawing/2014/main" id="{66357AFB-5F32-493B-8892-20882C748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27">
              <a:extLst>
                <a:ext uri="{FF2B5EF4-FFF2-40B4-BE49-F238E27FC236}">
                  <a16:creationId xmlns:a16="http://schemas.microsoft.com/office/drawing/2014/main" id="{AB94899A-A828-49F9-860E-100955BAF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28">
              <a:extLst>
                <a:ext uri="{FF2B5EF4-FFF2-40B4-BE49-F238E27FC236}">
                  <a16:creationId xmlns:a16="http://schemas.microsoft.com/office/drawing/2014/main" id="{2BDC7935-55C3-4195-BEC7-CDE9F6C97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Rectangle 229">
              <a:extLst>
                <a:ext uri="{FF2B5EF4-FFF2-40B4-BE49-F238E27FC236}">
                  <a16:creationId xmlns:a16="http://schemas.microsoft.com/office/drawing/2014/main" id="{6088869C-1BC6-4190-ABFB-3773CC355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4" name="Group 230">
              <a:extLst>
                <a:ext uri="{FF2B5EF4-FFF2-40B4-BE49-F238E27FC236}">
                  <a16:creationId xmlns:a16="http://schemas.microsoft.com/office/drawing/2014/main" id="{F5CE2CEF-9C7B-4003-91E9-EF3506744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231">
                <a:extLst>
                  <a:ext uri="{FF2B5EF4-FFF2-40B4-BE49-F238E27FC236}">
                    <a16:creationId xmlns:a16="http://schemas.microsoft.com/office/drawing/2014/main" id="{94D57289-8BB5-46EB-BC24-691AEA2D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0" name="AutoShape 232">
                <a:extLst>
                  <a:ext uri="{FF2B5EF4-FFF2-40B4-BE49-F238E27FC236}">
                    <a16:creationId xmlns:a16="http://schemas.microsoft.com/office/drawing/2014/main" id="{66F27C98-4A08-40E0-92CF-F27C4D295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5" name="Rectangle 233">
              <a:extLst>
                <a:ext uri="{FF2B5EF4-FFF2-40B4-BE49-F238E27FC236}">
                  <a16:creationId xmlns:a16="http://schemas.microsoft.com/office/drawing/2014/main" id="{BF47C590-74E0-4F36-92B1-7704393E7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6" name="Group 234">
              <a:extLst>
                <a:ext uri="{FF2B5EF4-FFF2-40B4-BE49-F238E27FC236}">
                  <a16:creationId xmlns:a16="http://schemas.microsoft.com/office/drawing/2014/main" id="{E38C441A-68B3-4AC0-8DDB-CACC7FFA6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235">
                <a:extLst>
                  <a:ext uri="{FF2B5EF4-FFF2-40B4-BE49-F238E27FC236}">
                    <a16:creationId xmlns:a16="http://schemas.microsoft.com/office/drawing/2014/main" id="{6AECBB5A-B33B-4E29-8298-81C81DD6B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8" name="AutoShape 236">
                <a:extLst>
                  <a:ext uri="{FF2B5EF4-FFF2-40B4-BE49-F238E27FC236}">
                    <a16:creationId xmlns:a16="http://schemas.microsoft.com/office/drawing/2014/main" id="{753DB28E-63F4-4C1F-B515-A19608728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1739A1D1-5C46-4536-8E25-4D5C182C4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D8DBFE90-77F4-4E4D-A175-9725F2648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9" name="Group 239">
              <a:extLst>
                <a:ext uri="{FF2B5EF4-FFF2-40B4-BE49-F238E27FC236}">
                  <a16:creationId xmlns:a16="http://schemas.microsoft.com/office/drawing/2014/main" id="{8A927C55-3619-44CA-B6B1-4A07095E3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240">
                <a:extLst>
                  <a:ext uri="{FF2B5EF4-FFF2-40B4-BE49-F238E27FC236}">
                    <a16:creationId xmlns:a16="http://schemas.microsoft.com/office/drawing/2014/main" id="{22E826C9-D048-4839-88B0-99A9C3153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6" name="AutoShape 241">
                <a:extLst>
                  <a:ext uri="{FF2B5EF4-FFF2-40B4-BE49-F238E27FC236}">
                    <a16:creationId xmlns:a16="http://schemas.microsoft.com/office/drawing/2014/main" id="{CA0B183B-0821-4BD3-AF25-31632A32E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0" name="Freeform 242">
              <a:extLst>
                <a:ext uri="{FF2B5EF4-FFF2-40B4-BE49-F238E27FC236}">
                  <a16:creationId xmlns:a16="http://schemas.microsoft.com/office/drawing/2014/main" id="{3B687D59-006D-4C42-94B8-870AF6D4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21" name="Group 243">
              <a:extLst>
                <a:ext uri="{FF2B5EF4-FFF2-40B4-BE49-F238E27FC236}">
                  <a16:creationId xmlns:a16="http://schemas.microsoft.com/office/drawing/2014/main" id="{0A25F496-2D1C-42C4-8D1A-12C523B1B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244">
                <a:extLst>
                  <a:ext uri="{FF2B5EF4-FFF2-40B4-BE49-F238E27FC236}">
                    <a16:creationId xmlns:a16="http://schemas.microsoft.com/office/drawing/2014/main" id="{4EE9B2B3-6BD8-4B3D-A4B5-1F7390E73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4" name="AutoShape 245">
                <a:extLst>
                  <a:ext uri="{FF2B5EF4-FFF2-40B4-BE49-F238E27FC236}">
                    <a16:creationId xmlns:a16="http://schemas.microsoft.com/office/drawing/2014/main" id="{87A7B198-279B-4057-91F2-669101602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2" name="Rectangle 246">
              <a:extLst>
                <a:ext uri="{FF2B5EF4-FFF2-40B4-BE49-F238E27FC236}">
                  <a16:creationId xmlns:a16="http://schemas.microsoft.com/office/drawing/2014/main" id="{6A0F591B-CEEE-4C70-B6E7-7C8FAEC7A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3" name="Freeform 247">
              <a:extLst>
                <a:ext uri="{FF2B5EF4-FFF2-40B4-BE49-F238E27FC236}">
                  <a16:creationId xmlns:a16="http://schemas.microsoft.com/office/drawing/2014/main" id="{83A65FAC-8FC5-4D76-975B-E317AD0F8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4" name="Freeform 248">
              <a:extLst>
                <a:ext uri="{FF2B5EF4-FFF2-40B4-BE49-F238E27FC236}">
                  <a16:creationId xmlns:a16="http://schemas.microsoft.com/office/drawing/2014/main" id="{F64C9B2B-3A06-4E6C-AE23-24CD561B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5" name="Oval 249">
              <a:extLst>
                <a:ext uri="{FF2B5EF4-FFF2-40B4-BE49-F238E27FC236}">
                  <a16:creationId xmlns:a16="http://schemas.microsoft.com/office/drawing/2014/main" id="{30DC84FC-A3DE-48A6-9F79-671FBAA0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6" name="Freeform 250">
              <a:extLst>
                <a:ext uri="{FF2B5EF4-FFF2-40B4-BE49-F238E27FC236}">
                  <a16:creationId xmlns:a16="http://schemas.microsoft.com/office/drawing/2014/main" id="{A7E31A54-0C67-4C9F-8F78-231872EDC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7" name="AutoShape 251">
              <a:extLst>
                <a:ext uri="{FF2B5EF4-FFF2-40B4-BE49-F238E27FC236}">
                  <a16:creationId xmlns:a16="http://schemas.microsoft.com/office/drawing/2014/main" id="{7C46B617-6FB9-4D80-80BF-15A666F5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8" name="AutoShape 252">
              <a:extLst>
                <a:ext uri="{FF2B5EF4-FFF2-40B4-BE49-F238E27FC236}">
                  <a16:creationId xmlns:a16="http://schemas.microsoft.com/office/drawing/2014/main" id="{6A7A25E9-4D74-4B2F-BAEE-DE3924242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9" name="Oval 253">
              <a:extLst>
                <a:ext uri="{FF2B5EF4-FFF2-40B4-BE49-F238E27FC236}">
                  <a16:creationId xmlns:a16="http://schemas.microsoft.com/office/drawing/2014/main" id="{A653FBE9-1E7E-4BF0-BDCE-9CADD79D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0" name="Oval 254">
              <a:extLst>
                <a:ext uri="{FF2B5EF4-FFF2-40B4-BE49-F238E27FC236}">
                  <a16:creationId xmlns:a16="http://schemas.microsoft.com/office/drawing/2014/main" id="{2F09E21F-F4C3-4AE9-B9DC-F14B71398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1" name="Oval 255">
              <a:extLst>
                <a:ext uri="{FF2B5EF4-FFF2-40B4-BE49-F238E27FC236}">
                  <a16:creationId xmlns:a16="http://schemas.microsoft.com/office/drawing/2014/main" id="{A46BCBD5-744A-4ACF-A03E-B3AAFFD06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56">
              <a:extLst>
                <a:ext uri="{FF2B5EF4-FFF2-40B4-BE49-F238E27FC236}">
                  <a16:creationId xmlns:a16="http://schemas.microsoft.com/office/drawing/2014/main" id="{C7592328-2379-4530-A73F-D0DC24BE0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1" name="Group 257">
            <a:extLst>
              <a:ext uri="{FF2B5EF4-FFF2-40B4-BE49-F238E27FC236}">
                <a16:creationId xmlns:a16="http://schemas.microsoft.com/office/drawing/2014/main" id="{FA3E859B-0DF0-4DCF-A646-218D5BEDF6A4}"/>
              </a:ext>
            </a:extLst>
          </p:cNvPr>
          <p:cNvGrpSpPr>
            <a:grpSpLocks/>
          </p:cNvGrpSpPr>
          <p:nvPr/>
        </p:nvGrpSpPr>
        <p:grpSpPr bwMode="auto">
          <a:xfrm>
            <a:off x="7799759" y="3191346"/>
            <a:ext cx="390525" cy="641350"/>
            <a:chOff x="4140" y="429"/>
            <a:chExt cx="1425" cy="2396"/>
          </a:xfrm>
        </p:grpSpPr>
        <p:sp>
          <p:nvSpPr>
            <p:cNvPr id="142" name="Freeform 258">
              <a:extLst>
                <a:ext uri="{FF2B5EF4-FFF2-40B4-BE49-F238E27FC236}">
                  <a16:creationId xmlns:a16="http://schemas.microsoft.com/office/drawing/2014/main" id="{8B5B36CE-57CB-4BCD-9EB8-50B26ABF8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3" name="Rectangle 259">
              <a:extLst>
                <a:ext uri="{FF2B5EF4-FFF2-40B4-BE49-F238E27FC236}">
                  <a16:creationId xmlns:a16="http://schemas.microsoft.com/office/drawing/2014/main" id="{E9C10D85-C1DD-44A3-88B4-76A2C8B3F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0">
              <a:extLst>
                <a:ext uri="{FF2B5EF4-FFF2-40B4-BE49-F238E27FC236}">
                  <a16:creationId xmlns:a16="http://schemas.microsoft.com/office/drawing/2014/main" id="{08143052-28F0-4AE8-A394-164E88189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1">
              <a:extLst>
                <a:ext uri="{FF2B5EF4-FFF2-40B4-BE49-F238E27FC236}">
                  <a16:creationId xmlns:a16="http://schemas.microsoft.com/office/drawing/2014/main" id="{9DC32570-6A9F-45FA-A253-D7BD4D976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Rectangle 262">
              <a:extLst>
                <a:ext uri="{FF2B5EF4-FFF2-40B4-BE49-F238E27FC236}">
                  <a16:creationId xmlns:a16="http://schemas.microsoft.com/office/drawing/2014/main" id="{2F4D0A74-E322-4289-A7E5-86729CE93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7" name="Group 263">
              <a:extLst>
                <a:ext uri="{FF2B5EF4-FFF2-40B4-BE49-F238E27FC236}">
                  <a16:creationId xmlns:a16="http://schemas.microsoft.com/office/drawing/2014/main" id="{6595564A-954A-419D-B433-3CD640E7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2" name="AutoShape 264">
                <a:extLst>
                  <a:ext uri="{FF2B5EF4-FFF2-40B4-BE49-F238E27FC236}">
                    <a16:creationId xmlns:a16="http://schemas.microsoft.com/office/drawing/2014/main" id="{09C651A9-E088-418B-90DA-F67AC726D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3" name="AutoShape 265">
                <a:extLst>
                  <a:ext uri="{FF2B5EF4-FFF2-40B4-BE49-F238E27FC236}">
                    <a16:creationId xmlns:a16="http://schemas.microsoft.com/office/drawing/2014/main" id="{D148EB90-5F7A-484A-AE78-27E748C7B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8" name="Rectangle 266">
              <a:extLst>
                <a:ext uri="{FF2B5EF4-FFF2-40B4-BE49-F238E27FC236}">
                  <a16:creationId xmlns:a16="http://schemas.microsoft.com/office/drawing/2014/main" id="{DCDE95F2-5630-4F52-84D5-C0E95B527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9" name="Group 267">
              <a:extLst>
                <a:ext uri="{FF2B5EF4-FFF2-40B4-BE49-F238E27FC236}">
                  <a16:creationId xmlns:a16="http://schemas.microsoft.com/office/drawing/2014/main" id="{A1ABBFB4-8025-45A8-960C-8C9892469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0" name="AutoShape 268">
                <a:extLst>
                  <a:ext uri="{FF2B5EF4-FFF2-40B4-BE49-F238E27FC236}">
                    <a16:creationId xmlns:a16="http://schemas.microsoft.com/office/drawing/2014/main" id="{E3CD960D-3488-4F1B-A833-2DC8610C8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1" name="AutoShape 269">
                <a:extLst>
                  <a:ext uri="{FF2B5EF4-FFF2-40B4-BE49-F238E27FC236}">
                    <a16:creationId xmlns:a16="http://schemas.microsoft.com/office/drawing/2014/main" id="{235B0328-E729-4883-AFA6-C55634802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Rectangle 270">
              <a:extLst>
                <a:ext uri="{FF2B5EF4-FFF2-40B4-BE49-F238E27FC236}">
                  <a16:creationId xmlns:a16="http://schemas.microsoft.com/office/drawing/2014/main" id="{4297AC4C-2E32-4E2F-9EFB-6BC64A03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Rectangle 271">
              <a:extLst>
                <a:ext uri="{FF2B5EF4-FFF2-40B4-BE49-F238E27FC236}">
                  <a16:creationId xmlns:a16="http://schemas.microsoft.com/office/drawing/2014/main" id="{4E346442-3FBB-45A0-A21B-61A4E32A9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2" name="Group 272">
              <a:extLst>
                <a:ext uri="{FF2B5EF4-FFF2-40B4-BE49-F238E27FC236}">
                  <a16:creationId xmlns:a16="http://schemas.microsoft.com/office/drawing/2014/main" id="{A917F33C-29B9-4A26-B5B1-B4EFB69B37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8" name="AutoShape 273">
                <a:extLst>
                  <a:ext uri="{FF2B5EF4-FFF2-40B4-BE49-F238E27FC236}">
                    <a16:creationId xmlns:a16="http://schemas.microsoft.com/office/drawing/2014/main" id="{E0A23D25-1590-4F40-922D-F6CFF9F25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AutoShape 274">
                <a:extLst>
                  <a:ext uri="{FF2B5EF4-FFF2-40B4-BE49-F238E27FC236}">
                    <a16:creationId xmlns:a16="http://schemas.microsoft.com/office/drawing/2014/main" id="{3DB95611-7341-41F0-801B-C3D7D79B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3" name="Freeform 275">
              <a:extLst>
                <a:ext uri="{FF2B5EF4-FFF2-40B4-BE49-F238E27FC236}">
                  <a16:creationId xmlns:a16="http://schemas.microsoft.com/office/drawing/2014/main" id="{B93A1891-973F-4BF9-A88A-CDF9A927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4" name="Group 276">
              <a:extLst>
                <a:ext uri="{FF2B5EF4-FFF2-40B4-BE49-F238E27FC236}">
                  <a16:creationId xmlns:a16="http://schemas.microsoft.com/office/drawing/2014/main" id="{5F3AC277-DE67-4CF9-A0AB-E27886777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66" name="AutoShape 277">
                <a:extLst>
                  <a:ext uri="{FF2B5EF4-FFF2-40B4-BE49-F238E27FC236}">
                    <a16:creationId xmlns:a16="http://schemas.microsoft.com/office/drawing/2014/main" id="{90BA8681-6496-46A4-A19D-3275C6478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7" name="AutoShape 278">
                <a:extLst>
                  <a:ext uri="{FF2B5EF4-FFF2-40B4-BE49-F238E27FC236}">
                    <a16:creationId xmlns:a16="http://schemas.microsoft.com/office/drawing/2014/main" id="{413F9123-7D43-4B9D-80B9-9442E96CF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5" name="Rectangle 279">
              <a:extLst>
                <a:ext uri="{FF2B5EF4-FFF2-40B4-BE49-F238E27FC236}">
                  <a16:creationId xmlns:a16="http://schemas.microsoft.com/office/drawing/2014/main" id="{98F3E954-2A60-4F23-880A-B06160556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6" name="Freeform 280">
              <a:extLst>
                <a:ext uri="{FF2B5EF4-FFF2-40B4-BE49-F238E27FC236}">
                  <a16:creationId xmlns:a16="http://schemas.microsoft.com/office/drawing/2014/main" id="{C8FCFA87-4592-4473-8C76-695A4A6A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7" name="Freeform 281">
              <a:extLst>
                <a:ext uri="{FF2B5EF4-FFF2-40B4-BE49-F238E27FC236}">
                  <a16:creationId xmlns:a16="http://schemas.microsoft.com/office/drawing/2014/main" id="{6AD2B13A-E264-4CC4-A32B-CD515E4B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8" name="Oval 282">
              <a:extLst>
                <a:ext uri="{FF2B5EF4-FFF2-40B4-BE49-F238E27FC236}">
                  <a16:creationId xmlns:a16="http://schemas.microsoft.com/office/drawing/2014/main" id="{FC110AFA-4809-4BFA-A328-2E804B3C5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9" name="Freeform 283">
              <a:extLst>
                <a:ext uri="{FF2B5EF4-FFF2-40B4-BE49-F238E27FC236}">
                  <a16:creationId xmlns:a16="http://schemas.microsoft.com/office/drawing/2014/main" id="{D34D1252-8733-48A6-87FC-CC3F0BE39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0" name="AutoShape 284">
              <a:extLst>
                <a:ext uri="{FF2B5EF4-FFF2-40B4-BE49-F238E27FC236}">
                  <a16:creationId xmlns:a16="http://schemas.microsoft.com/office/drawing/2014/main" id="{DA60E978-5BEA-4CB5-9D22-8001EA561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1" name="AutoShape 285">
              <a:extLst>
                <a:ext uri="{FF2B5EF4-FFF2-40B4-BE49-F238E27FC236}">
                  <a16:creationId xmlns:a16="http://schemas.microsoft.com/office/drawing/2014/main" id="{56B48A0F-76AE-4826-9A96-BE75A77EC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2" name="Oval 286">
              <a:extLst>
                <a:ext uri="{FF2B5EF4-FFF2-40B4-BE49-F238E27FC236}">
                  <a16:creationId xmlns:a16="http://schemas.microsoft.com/office/drawing/2014/main" id="{939474B9-762A-4711-B774-2F5E44EEF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3" name="Oval 287">
              <a:extLst>
                <a:ext uri="{FF2B5EF4-FFF2-40B4-BE49-F238E27FC236}">
                  <a16:creationId xmlns:a16="http://schemas.microsoft.com/office/drawing/2014/main" id="{D2B52E86-D1B7-4715-AF38-5814839E7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4" name="Oval 288">
              <a:extLst>
                <a:ext uri="{FF2B5EF4-FFF2-40B4-BE49-F238E27FC236}">
                  <a16:creationId xmlns:a16="http://schemas.microsoft.com/office/drawing/2014/main" id="{970F81CD-9B22-4B76-B4BD-C65623D86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89">
              <a:extLst>
                <a:ext uri="{FF2B5EF4-FFF2-40B4-BE49-F238E27FC236}">
                  <a16:creationId xmlns:a16="http://schemas.microsoft.com/office/drawing/2014/main" id="{3F2D0900-D209-4FEA-8B3F-5F4CA1BB1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74" name="Rectangle 67">
            <a:extLst>
              <a:ext uri="{FF2B5EF4-FFF2-40B4-BE49-F238E27FC236}">
                <a16:creationId xmlns:a16="http://schemas.microsoft.com/office/drawing/2014/main" id="{93E8F711-FD47-44D4-BBDC-3ACD42016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" y="2976184"/>
            <a:ext cx="273324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Recursive query:</a:t>
            </a:r>
          </a:p>
          <a:p>
            <a:pPr marL="403225" indent="-28892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puts burden of name resolution on contacted name server</a:t>
            </a:r>
          </a:p>
          <a:p>
            <a:pPr marL="403225" indent="-28892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heavy load at upper levels of hierarchy</a:t>
            </a:r>
            <a:r>
              <a:rPr lang="en-US" altLang="en-US" dirty="0">
                <a:latin typeface="+mn-lt"/>
              </a:rPr>
              <a:t>?</a:t>
            </a:r>
          </a:p>
        </p:txBody>
      </p:sp>
      <p:sp>
        <p:nvSpPr>
          <p:cNvPr id="175" name="Rectangle 67">
            <a:extLst>
              <a:ext uri="{FF2B5EF4-FFF2-40B4-BE49-F238E27FC236}">
                <a16:creationId xmlns:a16="http://schemas.microsoft.com/office/drawing/2014/main" id="{4DACD6D8-3996-412C-9603-E236EC5037C0}"/>
              </a:ext>
            </a:extLst>
          </p:cNvPr>
          <p:cNvSpPr txBox="1">
            <a:spLocks noChangeArrowheads="1"/>
          </p:cNvSpPr>
          <p:nvPr/>
        </p:nvSpPr>
        <p:spPr>
          <a:xfrm>
            <a:off x="127615" y="1630589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Example: </a:t>
            </a:r>
            <a:r>
              <a:rPr lang="en-US" altLang="en-US" dirty="0">
                <a:ea typeface="ＭＳ Ｐゴシック" panose="020B0600070205080204" pitchFamily="34" charset="-128"/>
              </a:rPr>
              <a:t>host at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engineering.nyu.edu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wants IP address for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gaia.cs.umass.edu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27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and Updating DNS Records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4A89CF1-D36C-4A86-9B18-1F3C42C46209}"/>
              </a:ext>
            </a:extLst>
          </p:cNvPr>
          <p:cNvSpPr txBox="1">
            <a:spLocks noChangeArrowheads="1"/>
          </p:cNvSpPr>
          <p:nvPr/>
        </p:nvSpPr>
        <p:spPr>
          <a:xfrm>
            <a:off x="197578" y="1446555"/>
            <a:ext cx="8787395" cy="47339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Suppose that a host </a:t>
            </a:r>
            <a:r>
              <a:rPr lang="en-US" sz="2400" b="1" dirty="0">
                <a:ea typeface="ＭＳ Ｐゴシック" panose="020B0600070205080204" pitchFamily="34" charset="-128"/>
              </a:rPr>
              <a:t>apricot.nyu.edu </a:t>
            </a:r>
            <a:r>
              <a:rPr lang="en-US" sz="2400" dirty="0">
                <a:ea typeface="ＭＳ Ｐゴシック" panose="020B0600070205080204" pitchFamily="34" charset="-128"/>
              </a:rPr>
              <a:t>queries </a:t>
            </a:r>
            <a:r>
              <a:rPr lang="en-US" sz="2400" b="1" dirty="0">
                <a:ea typeface="ＭＳ Ｐゴシック" panose="020B0600070205080204" pitchFamily="34" charset="-128"/>
              </a:rPr>
              <a:t>dns.nyu.edu </a:t>
            </a:r>
            <a:r>
              <a:rPr lang="en-US" sz="2400" dirty="0">
                <a:ea typeface="ＭＳ Ｐゴシック" panose="020B0600070205080204" pitchFamily="34" charset="-128"/>
              </a:rPr>
              <a:t>for the IP address for the hostname </a:t>
            </a:r>
            <a:r>
              <a:rPr lang="en-US" sz="2400" b="1" dirty="0">
                <a:ea typeface="ＭＳ Ｐゴシック" panose="020B0600070205080204" pitchFamily="34" charset="-128"/>
              </a:rPr>
              <a:t>cnn.com</a:t>
            </a:r>
            <a:r>
              <a:rPr lang="en-US" sz="2400" dirty="0">
                <a:ea typeface="ＭＳ Ｐゴシック" panose="020B0600070205080204" pitchFamily="34" charset="-128"/>
              </a:rPr>
              <a:t>. After an hour later, another NYU host, say, </a:t>
            </a:r>
            <a:r>
              <a:rPr lang="en-US" sz="2400" b="1" dirty="0">
                <a:ea typeface="ＭＳ Ｐゴシック" panose="020B0600070205080204" pitchFamily="34" charset="-128"/>
              </a:rPr>
              <a:t>kiwi.nyu.edu</a:t>
            </a:r>
            <a:r>
              <a:rPr lang="en-US" sz="2400" dirty="0">
                <a:ea typeface="ＭＳ Ｐゴシック" panose="020B0600070205080204" pitchFamily="34" charset="-128"/>
              </a:rPr>
              <a:t>, also queries </a:t>
            </a:r>
            <a:r>
              <a:rPr lang="en-IN" sz="2400" b="1" dirty="0">
                <a:ea typeface="ＭＳ Ｐゴシック" panose="020B0600070205080204" pitchFamily="34" charset="-128"/>
              </a:rPr>
              <a:t>dns.nyu.edu. 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once (any) name server learns mapping, it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caches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mapping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cache entries timeout (disappear) after some time (TTL)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TLD servers typically cached in local name servers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thus root name servers not often visited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cached entries may be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out-of-date</a:t>
            </a:r>
            <a:r>
              <a:rPr lang="en-US" altLang="en-US" sz="2400" dirty="0">
                <a:ea typeface="ＭＳ Ｐゴシック" panose="020B0600070205080204" pitchFamily="34" charset="-128"/>
              </a:rPr>
              <a:t> (</a:t>
            </a:r>
            <a:r>
              <a:rPr lang="en-US" altLang="en-US" sz="2400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best-effort name-to-address translation!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name host changes IP address, may not be known Internet-wide until all TTLs expire!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update/notify mechanisms proposed IETF standard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RFC 2136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992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Records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6F5A263-BAB4-4CEE-8966-85949EFB1A74}"/>
              </a:ext>
            </a:extLst>
          </p:cNvPr>
          <p:cNvSpPr txBox="1">
            <a:spLocks noChangeArrowheads="1"/>
          </p:cNvSpPr>
          <p:nvPr/>
        </p:nvSpPr>
        <p:spPr>
          <a:xfrm>
            <a:off x="102086" y="1548298"/>
            <a:ext cx="8189658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DNS: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distributed database storing resource records 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(RR)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6F1A6D5-25B1-4932-9732-909E1FF91DB5}"/>
              </a:ext>
            </a:extLst>
          </p:cNvPr>
          <p:cNvSpPr txBox="1">
            <a:spLocks noChangeArrowheads="1"/>
          </p:cNvSpPr>
          <p:nvPr/>
        </p:nvSpPr>
        <p:spPr>
          <a:xfrm>
            <a:off x="232398" y="4796136"/>
            <a:ext cx="4547961" cy="161674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type=NS</a:t>
            </a:r>
          </a:p>
          <a:p>
            <a:pPr marL="346075" lvl="1" indent="-288925">
              <a:buFont typeface="Wingdings" pitchFamily="2" charset="2"/>
              <a:buChar char="§"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name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domain (e.g.,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foo.com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marL="346075" lvl="1" indent="-288925">
              <a:buFont typeface="Wingdings" pitchFamily="2" charset="2"/>
              <a:buChar char="§"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value </a:t>
            </a:r>
            <a:r>
              <a:rPr lang="en-US" altLang="en-US" sz="2000" dirty="0">
                <a:ea typeface="ＭＳ Ｐゴシック" panose="020B0600070205080204" pitchFamily="34" charset="-128"/>
              </a:rPr>
              <a:t>is hostname of authoritative name server for this domain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42ACF69A-E03C-44A3-92D1-7EC8C1AF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" y="2076582"/>
            <a:ext cx="63325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+mn-lt"/>
              </a:rPr>
              <a:t>RR format: </a:t>
            </a:r>
            <a:r>
              <a:rPr lang="en-US" altLang="en-US" dirty="0">
                <a:latin typeface="+mn-lt"/>
              </a:rPr>
              <a:t>(</a:t>
            </a:r>
            <a:r>
              <a:rPr lang="en-US" altLang="en-US" dirty="0">
                <a:latin typeface="Courier" pitchFamily="2" charset="0"/>
              </a:rPr>
              <a:t>name, value, type, </a:t>
            </a:r>
            <a:r>
              <a:rPr lang="en-US" altLang="en-US" dirty="0" err="1">
                <a:latin typeface="Courier" pitchFamily="2" charset="0"/>
              </a:rPr>
              <a:t>ttl</a:t>
            </a:r>
            <a:r>
              <a:rPr lang="en-US" altLang="en-US" dirty="0">
                <a:latin typeface="+mn-lt"/>
              </a:rPr>
              <a:t>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A50CED0-F322-4040-8C2F-6D79D1C2A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16" y="2808874"/>
            <a:ext cx="4135741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type=A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name</a:t>
            </a:r>
            <a:r>
              <a:rPr lang="en-US" altLang="en-US" dirty="0">
                <a:latin typeface="+mn-lt"/>
              </a:rPr>
              <a:t> is hostname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value</a:t>
            </a:r>
            <a:r>
              <a:rPr lang="en-US" altLang="en-US" dirty="0">
                <a:latin typeface="+mn-lt"/>
              </a:rPr>
              <a:t> is IP address for hostname</a:t>
            </a:r>
          </a:p>
          <a:p>
            <a:pPr>
              <a:buFont typeface="ZapfDingbats" charset="2"/>
              <a:buChar char="r"/>
            </a:pPr>
            <a:endParaRPr lang="en-US" altLang="en-US" sz="2400" dirty="0">
              <a:latin typeface="+mn-lt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FE46983-C1EE-4FF5-B15C-C69CA052E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359" y="2679428"/>
            <a:ext cx="5622598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type=CNAME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name </a:t>
            </a:r>
            <a:r>
              <a:rPr lang="en-US" altLang="en-US" dirty="0">
                <a:latin typeface="+mn-lt"/>
              </a:rPr>
              <a:t>is alias name for some “</a:t>
            </a:r>
            <a:r>
              <a:rPr lang="en-US" altLang="ja-JP" dirty="0">
                <a:latin typeface="+mn-lt"/>
              </a:rPr>
              <a:t>canonical” (the real) name</a:t>
            </a:r>
          </a:p>
          <a:p>
            <a:pPr marL="403225" lvl="1" indent="-317500">
              <a:buClr>
                <a:srgbClr val="000099"/>
              </a:buClr>
              <a:buSzPct val="120000"/>
              <a:buFont typeface="Wingdings" pitchFamily="2" charset="2"/>
              <a:buChar char="§"/>
            </a:pPr>
            <a:r>
              <a:rPr lang="en-US" altLang="en-US" sz="1800" dirty="0" err="1">
                <a:latin typeface="+mn-lt"/>
              </a:rPr>
              <a:t>www.ibm.com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is really </a:t>
            </a:r>
            <a:r>
              <a:rPr lang="en-US" altLang="en-US" sz="1800" dirty="0">
                <a:latin typeface="+mn-lt"/>
              </a:rPr>
              <a:t>servereast.backup2.ibm.com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value </a:t>
            </a:r>
            <a:r>
              <a:rPr lang="en-US" altLang="en-US" dirty="0">
                <a:latin typeface="+mn-lt"/>
              </a:rPr>
              <a:t>is canonical name</a:t>
            </a:r>
          </a:p>
          <a:p>
            <a:pPr>
              <a:buFont typeface="ZapfDingbats" charset="2"/>
              <a:buChar char="r"/>
            </a:pPr>
            <a:endParaRPr lang="en-US" altLang="en-US" sz="2400" dirty="0">
              <a:latin typeface="+mn-lt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B73E8EB-B79D-413C-B1CC-82CACA20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359" y="4977158"/>
            <a:ext cx="5396662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type=MX</a:t>
            </a:r>
          </a:p>
          <a:p>
            <a:pPr lvl="1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value</a:t>
            </a:r>
            <a:r>
              <a:rPr lang="en-US" altLang="en-US" dirty="0">
                <a:latin typeface="+mn-lt"/>
              </a:rPr>
              <a:t> is canonical name of a </a:t>
            </a:r>
            <a:r>
              <a:rPr lang="en-US" altLang="en-US" dirty="0" err="1">
                <a:latin typeface="+mn-lt"/>
              </a:rPr>
              <a:t>mailserver</a:t>
            </a:r>
            <a:r>
              <a:rPr lang="en-US" altLang="en-US" dirty="0">
                <a:latin typeface="+mn-lt"/>
              </a:rPr>
              <a:t> associated with alias hostname </a:t>
            </a:r>
            <a:r>
              <a:rPr lang="en-US" altLang="en-US" dirty="0">
                <a:latin typeface="Courier" pitchFamily="2" charset="0"/>
              </a:rPr>
              <a:t>name</a:t>
            </a:r>
          </a:p>
          <a:p>
            <a:pPr>
              <a:buFont typeface="ZapfDingbats" charset="2"/>
              <a:buChar char="r"/>
            </a:pPr>
            <a:endParaRPr lang="en-US" altLang="en-US" sz="24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4BB9E-170A-472D-AA1F-94C88AE2452B}"/>
              </a:ext>
            </a:extLst>
          </p:cNvPr>
          <p:cNvSpPr/>
          <p:nvPr/>
        </p:nvSpPr>
        <p:spPr>
          <a:xfrm>
            <a:off x="283065" y="4017617"/>
            <a:ext cx="36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</a:rPr>
              <a:t>relayl.bar.foo.com, 145.37.93.126, A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ECA77-17D9-458F-9C5F-9618FA181882}"/>
              </a:ext>
            </a:extLst>
          </p:cNvPr>
          <p:cNvSpPr/>
          <p:nvPr/>
        </p:nvSpPr>
        <p:spPr>
          <a:xfrm>
            <a:off x="525632" y="6228211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</a:rPr>
              <a:t>foo.com, dns.foo.com, NS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AC24C-E598-4BD0-9417-3EA03408DE07}"/>
              </a:ext>
            </a:extLst>
          </p:cNvPr>
          <p:cNvSpPr/>
          <p:nvPr/>
        </p:nvSpPr>
        <p:spPr>
          <a:xfrm>
            <a:off x="5295155" y="4426804"/>
            <a:ext cx="4951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</a:rPr>
              <a:t>ibm.com, servereast.backup2.ibm.com, CNAME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ADF66-6B7D-41F1-BBDB-EEB37117014D}"/>
              </a:ext>
            </a:extLst>
          </p:cNvPr>
          <p:cNvSpPr/>
          <p:nvPr/>
        </p:nvSpPr>
        <p:spPr>
          <a:xfrm>
            <a:off x="5515379" y="6102180"/>
            <a:ext cx="4887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example.com, mail.example.com, MX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Protocol Messages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01BC6E2-4A44-41E3-895E-16F9C1EB182B}"/>
              </a:ext>
            </a:extLst>
          </p:cNvPr>
          <p:cNvSpPr txBox="1">
            <a:spLocks noChangeArrowheads="1"/>
          </p:cNvSpPr>
          <p:nvPr/>
        </p:nvSpPr>
        <p:spPr>
          <a:xfrm>
            <a:off x="3948" y="1440298"/>
            <a:ext cx="8822001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DNS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query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reply</a:t>
            </a:r>
            <a:r>
              <a:rPr lang="en-US" altLang="en-US" dirty="0">
                <a:ea typeface="ＭＳ Ｐゴシック" panose="020B0600070205080204" pitchFamily="34" charset="-128"/>
              </a:rPr>
              <a:t> messages, both have same 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format:</a:t>
            </a: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45FAE0-0A74-4D0C-A158-FB87FB53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96" y="2474476"/>
            <a:ext cx="468811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ZapfDingbats" charset="0"/>
              <a:buNone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message header:</a:t>
            </a:r>
          </a:p>
          <a:p>
            <a:pPr marL="227013" indent="-22701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identification: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16 bit # for query, reply to query uses same #</a:t>
            </a:r>
          </a:p>
          <a:p>
            <a:pPr marL="227013" indent="-22701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flags: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query or reply (0 or 1)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recursion desired 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recursion available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reply is authoritative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7862D5B-CC8B-4CA2-B138-2E6751BDB2BE}"/>
              </a:ext>
            </a:extLst>
          </p:cNvPr>
          <p:cNvGrpSpPr>
            <a:grpSpLocks/>
          </p:cNvGrpSpPr>
          <p:nvPr/>
        </p:nvGrpSpPr>
        <p:grpSpPr bwMode="auto">
          <a:xfrm>
            <a:off x="5106021" y="2337951"/>
            <a:ext cx="3725863" cy="4184650"/>
            <a:chOff x="2672" y="1396"/>
            <a:chExt cx="2347" cy="2636"/>
          </a:xfrm>
        </p:grpSpPr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1B701E9E-9656-4190-9878-B751A2790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431DBE09-4A8C-4960-812C-80511365E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7B11DA21-3FFA-4751-BB53-7EB8789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A15A83F1-3C11-40DA-8F59-692D61300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314BF8B-D65D-44E5-8FE9-0D4B2951D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B60C3589-A636-4A69-85E7-FD08A2FCC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3EC1D327-DBFE-43A1-B0E4-1C65D247B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64A79632-F44A-47D3-AAD4-A8CBA065E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8BC9A87B-4B2F-40D3-B742-B144F3D48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CE5A858A-A6D0-427F-BD09-A58CA193E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identification</a:t>
              </a: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90812032-9474-4AE3-A251-82413C58A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flags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05C02F47-07C9-4912-A73E-EDBEA36A8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questions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D74054F1-BBD6-4AC1-9D8A-737063EBD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questions (variable # of questions)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34ACFE39-86A2-44F1-B6E0-F97119307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additional RRs</a:t>
              </a:r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268906F6-F352-49FA-BDC0-8A2F15F82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authority RRs</a:t>
              </a:r>
            </a:p>
          </p:txBody>
        </p:sp>
        <p:sp>
          <p:nvSpPr>
            <p:cNvPr id="28" name="Text Box 28">
              <a:extLst>
                <a:ext uri="{FF2B5EF4-FFF2-40B4-BE49-F238E27FC236}">
                  <a16:creationId xmlns:a16="http://schemas.microsoft.com/office/drawing/2014/main" id="{0D2656B5-476D-4A2E-84FC-21DCB7C67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answer RRs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45324858-143D-4118-AAED-B7A9DE0BC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answers (variable # of RRs)</a:t>
              </a:r>
            </a:p>
          </p:txBody>
        </p:sp>
        <p:sp>
          <p:nvSpPr>
            <p:cNvPr id="30" name="Text Box 31">
              <a:extLst>
                <a:ext uri="{FF2B5EF4-FFF2-40B4-BE49-F238E27FC236}">
                  <a16:creationId xmlns:a16="http://schemas.microsoft.com/office/drawing/2014/main" id="{6423B8A5-DA7D-4E7D-B14F-CFAA44C49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authority (variable # of RRs)</a:t>
              </a:r>
            </a:p>
          </p:txBody>
        </p:sp>
        <p:sp>
          <p:nvSpPr>
            <p:cNvPr id="31" name="Text Box 32">
              <a:extLst>
                <a:ext uri="{FF2B5EF4-FFF2-40B4-BE49-F238E27FC236}">
                  <a16:creationId xmlns:a16="http://schemas.microsoft.com/office/drawing/2014/main" id="{9B31CF2F-4C96-41CF-A9E3-2E48FE58C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additional info (variable # of RRs)</a:t>
              </a:r>
            </a:p>
          </p:txBody>
        </p:sp>
      </p:grpSp>
      <p:sp>
        <p:nvSpPr>
          <p:cNvPr id="32" name="Line 34">
            <a:extLst>
              <a:ext uri="{FF2B5EF4-FFF2-40B4-BE49-F238E27FC236}">
                <a16:creationId xmlns:a16="http://schemas.microsoft.com/office/drawing/2014/main" id="{86D70DB4-29F3-4D46-A71D-D68AA8CD38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4481" y="2690376"/>
            <a:ext cx="2902854" cy="295274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5">
            <a:extLst>
              <a:ext uri="{FF2B5EF4-FFF2-40B4-BE49-F238E27FC236}">
                <a16:creationId xmlns:a16="http://schemas.microsoft.com/office/drawing/2014/main" id="{150F97FB-08B6-4B5A-B540-F4CA0D4798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6484" y="2669739"/>
            <a:ext cx="6383337" cy="120808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" name="Group 60">
            <a:extLst>
              <a:ext uri="{FF2B5EF4-FFF2-40B4-BE49-F238E27FC236}">
                <a16:creationId xmlns:a16="http://schemas.microsoft.com/office/drawing/2014/main" id="{936903A6-1712-45BD-AE01-6A1D1316FB5D}"/>
              </a:ext>
            </a:extLst>
          </p:cNvPr>
          <p:cNvGrpSpPr>
            <a:grpSpLocks/>
          </p:cNvGrpSpPr>
          <p:nvPr/>
        </p:nvGrpSpPr>
        <p:grpSpPr bwMode="auto">
          <a:xfrm>
            <a:off x="5136184" y="2017276"/>
            <a:ext cx="1747837" cy="274638"/>
            <a:chOff x="2691" y="1194"/>
            <a:chExt cx="1101" cy="173"/>
          </a:xfrm>
        </p:grpSpPr>
        <p:sp>
          <p:nvSpPr>
            <p:cNvPr id="35" name="Text Box 57">
              <a:extLst>
                <a:ext uri="{FF2B5EF4-FFF2-40B4-BE49-F238E27FC236}">
                  <a16:creationId xmlns:a16="http://schemas.microsoft.com/office/drawing/2014/main" id="{48DAE6A9-EAFD-4B89-9FE4-1A798585F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36" name="Line 58">
              <a:extLst>
                <a:ext uri="{FF2B5EF4-FFF2-40B4-BE49-F238E27FC236}">
                  <a16:creationId xmlns:a16="http://schemas.microsoft.com/office/drawing/2014/main" id="{95A97F5E-7AF2-4B0C-A376-3914ECFBF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59">
              <a:extLst>
                <a:ext uri="{FF2B5EF4-FFF2-40B4-BE49-F238E27FC236}">
                  <a16:creationId xmlns:a16="http://schemas.microsoft.com/office/drawing/2014/main" id="{FD3AC945-7AB1-4412-8D71-955FBEC77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61">
            <a:extLst>
              <a:ext uri="{FF2B5EF4-FFF2-40B4-BE49-F238E27FC236}">
                <a16:creationId xmlns:a16="http://schemas.microsoft.com/office/drawing/2014/main" id="{657D8411-520C-47D4-A391-47FFEBEE356D}"/>
              </a:ext>
            </a:extLst>
          </p:cNvPr>
          <p:cNvGrpSpPr>
            <a:grpSpLocks/>
          </p:cNvGrpSpPr>
          <p:nvPr/>
        </p:nvGrpSpPr>
        <p:grpSpPr bwMode="auto">
          <a:xfrm>
            <a:off x="6911009" y="2017276"/>
            <a:ext cx="1747837" cy="274638"/>
            <a:chOff x="2691" y="1194"/>
            <a:chExt cx="1101" cy="173"/>
          </a:xfrm>
        </p:grpSpPr>
        <p:sp>
          <p:nvSpPr>
            <p:cNvPr id="39" name="Text Box 62">
              <a:extLst>
                <a:ext uri="{FF2B5EF4-FFF2-40B4-BE49-F238E27FC236}">
                  <a16:creationId xmlns:a16="http://schemas.microsoft.com/office/drawing/2014/main" id="{C2354757-509B-4FA3-A4B4-B9DA25AB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40" name="Line 63">
              <a:extLst>
                <a:ext uri="{FF2B5EF4-FFF2-40B4-BE49-F238E27FC236}">
                  <a16:creationId xmlns:a16="http://schemas.microsoft.com/office/drawing/2014/main" id="{13DEE033-9CE1-4E6E-9004-F29AD2F9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64">
              <a:extLst>
                <a:ext uri="{FF2B5EF4-FFF2-40B4-BE49-F238E27FC236}">
                  <a16:creationId xmlns:a16="http://schemas.microsoft.com/office/drawing/2014/main" id="{E7C8C0EC-0C5E-4844-9195-5940ABCE1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845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1BE113D-4AF4-408C-9C03-965A9C8BC81C}"/>
              </a:ext>
            </a:extLst>
          </p:cNvPr>
          <p:cNvSpPr txBox="1">
            <a:spLocks noChangeArrowheads="1"/>
          </p:cNvSpPr>
          <p:nvPr/>
        </p:nvSpPr>
        <p:spPr>
          <a:xfrm>
            <a:off x="83454" y="1510825"/>
            <a:ext cx="9025758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DNS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query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reply</a:t>
            </a:r>
            <a:r>
              <a:rPr lang="en-US" altLang="en-US" dirty="0">
                <a:ea typeface="ＭＳ Ｐゴシック" panose="020B0600070205080204" pitchFamily="34" charset="-128"/>
              </a:rPr>
              <a:t> messages, both have same 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format:</a:t>
            </a: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9" name="Group 36">
            <a:extLst>
              <a:ext uri="{FF2B5EF4-FFF2-40B4-BE49-F238E27FC236}">
                <a16:creationId xmlns:a16="http://schemas.microsoft.com/office/drawing/2014/main" id="{F4F129DF-DD21-489B-A404-C67E082BE6C1}"/>
              </a:ext>
            </a:extLst>
          </p:cNvPr>
          <p:cNvGrpSpPr>
            <a:grpSpLocks/>
          </p:cNvGrpSpPr>
          <p:nvPr/>
        </p:nvGrpSpPr>
        <p:grpSpPr bwMode="auto">
          <a:xfrm>
            <a:off x="5437324" y="2377707"/>
            <a:ext cx="3725863" cy="4184650"/>
            <a:chOff x="2672" y="1396"/>
            <a:chExt cx="2347" cy="2636"/>
          </a:xfrm>
        </p:grpSpPr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8D14C0FA-6021-459B-8654-8322D7C9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92FAF2A7-73BB-43E3-B760-061131004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6BCEDB70-4C0F-4964-81EC-75DAB149A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B4BFCC1A-BDDE-4198-BC23-3B361823A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D387C0AB-AD93-4F9C-8B5A-977EB6B76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1B57C5C2-E864-49E6-BC72-EB4F39296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036230F0-3792-45C5-B1C7-9D53A6B0FB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EE4BD0CB-F9C9-4FFF-BCC3-10D721641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5122011F-ACB0-432C-9E31-B0A188940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A7BB2858-E590-408B-8F69-7CD721367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identification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B0B65707-A925-4450-B10A-FA3DFABCA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flags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F8E25AAF-989E-490B-B9A8-39FB573D0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questions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8DC162E7-8FA9-435A-B751-CF8E9AA1F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questions (variable # of questions)</a:t>
              </a: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049F77DC-1452-47B9-9145-41BBF6A93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additional RRs</a:t>
              </a:r>
            </a:p>
          </p:txBody>
        </p:sp>
        <p:sp>
          <p:nvSpPr>
            <p:cNvPr id="26" name="Text Box 27">
              <a:extLst>
                <a:ext uri="{FF2B5EF4-FFF2-40B4-BE49-F238E27FC236}">
                  <a16:creationId xmlns:a16="http://schemas.microsoft.com/office/drawing/2014/main" id="{2A1DDFFE-0290-4112-9214-C74B4DE53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authority RRs</a:t>
              </a:r>
            </a:p>
          </p:txBody>
        </p:sp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EA1D216B-0CAC-4D63-8B4F-6CFDDA370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answer RRs</a:t>
              </a:r>
            </a:p>
          </p:txBody>
        </p:sp>
        <p:sp>
          <p:nvSpPr>
            <p:cNvPr id="28" name="Text Box 30">
              <a:extLst>
                <a:ext uri="{FF2B5EF4-FFF2-40B4-BE49-F238E27FC236}">
                  <a16:creationId xmlns:a16="http://schemas.microsoft.com/office/drawing/2014/main" id="{70F93207-9DA8-414C-BAF7-AFBD7E8A2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answers (variable # of RRs)</a:t>
              </a:r>
            </a:p>
          </p:txBody>
        </p:sp>
        <p:sp>
          <p:nvSpPr>
            <p:cNvPr id="29" name="Text Box 31">
              <a:extLst>
                <a:ext uri="{FF2B5EF4-FFF2-40B4-BE49-F238E27FC236}">
                  <a16:creationId xmlns:a16="http://schemas.microsoft.com/office/drawing/2014/main" id="{AB6881FD-CEBB-4916-B168-907D2A3A3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authority (variable # of RRs)</a:t>
              </a:r>
            </a:p>
          </p:txBody>
        </p: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1C170922-408C-49B3-9592-2B82613C6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additional info (variable # of RRs)</a:t>
              </a:r>
            </a:p>
          </p:txBody>
        </p:sp>
      </p:grpSp>
      <p:grpSp>
        <p:nvGrpSpPr>
          <p:cNvPr id="31" name="Group 60">
            <a:extLst>
              <a:ext uri="{FF2B5EF4-FFF2-40B4-BE49-F238E27FC236}">
                <a16:creationId xmlns:a16="http://schemas.microsoft.com/office/drawing/2014/main" id="{070A8414-4A73-4A33-A559-F520BD472142}"/>
              </a:ext>
            </a:extLst>
          </p:cNvPr>
          <p:cNvGrpSpPr>
            <a:grpSpLocks/>
          </p:cNvGrpSpPr>
          <p:nvPr/>
        </p:nvGrpSpPr>
        <p:grpSpPr bwMode="auto">
          <a:xfrm>
            <a:off x="5467487" y="2057032"/>
            <a:ext cx="1747837" cy="274638"/>
            <a:chOff x="2691" y="1194"/>
            <a:chExt cx="1101" cy="173"/>
          </a:xfrm>
        </p:grpSpPr>
        <p:sp>
          <p:nvSpPr>
            <p:cNvPr id="32" name="Text Box 57">
              <a:extLst>
                <a:ext uri="{FF2B5EF4-FFF2-40B4-BE49-F238E27FC236}">
                  <a16:creationId xmlns:a16="http://schemas.microsoft.com/office/drawing/2014/main" id="{FCDB1B8C-B2DE-4F7E-9BE0-75AD56C83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33" name="Line 58">
              <a:extLst>
                <a:ext uri="{FF2B5EF4-FFF2-40B4-BE49-F238E27FC236}">
                  <a16:creationId xmlns:a16="http://schemas.microsoft.com/office/drawing/2014/main" id="{B47E7690-182F-429B-9EA6-15B50BD1C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9">
              <a:extLst>
                <a:ext uri="{FF2B5EF4-FFF2-40B4-BE49-F238E27FC236}">
                  <a16:creationId xmlns:a16="http://schemas.microsoft.com/office/drawing/2014/main" id="{12F158DA-62F8-4FFF-BAEE-54400DCAE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B4045368-16C3-41E0-8246-60E4D4731BE0}"/>
              </a:ext>
            </a:extLst>
          </p:cNvPr>
          <p:cNvGrpSpPr>
            <a:grpSpLocks/>
          </p:cNvGrpSpPr>
          <p:nvPr/>
        </p:nvGrpSpPr>
        <p:grpSpPr bwMode="auto">
          <a:xfrm>
            <a:off x="7242312" y="2057032"/>
            <a:ext cx="1747837" cy="274638"/>
            <a:chOff x="2691" y="1194"/>
            <a:chExt cx="1101" cy="173"/>
          </a:xfrm>
        </p:grpSpPr>
        <p:sp>
          <p:nvSpPr>
            <p:cNvPr id="36" name="Text Box 62">
              <a:extLst>
                <a:ext uri="{FF2B5EF4-FFF2-40B4-BE49-F238E27FC236}">
                  <a16:creationId xmlns:a16="http://schemas.microsoft.com/office/drawing/2014/main" id="{B85DC64D-8A57-4B79-9DFE-6867D4EF1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37" name="Line 63">
              <a:extLst>
                <a:ext uri="{FF2B5EF4-FFF2-40B4-BE49-F238E27FC236}">
                  <a16:creationId xmlns:a16="http://schemas.microsoft.com/office/drawing/2014/main" id="{EEE36DCA-FFA4-46C9-B28F-7EF04358C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64">
              <a:extLst>
                <a:ext uri="{FF2B5EF4-FFF2-40B4-BE49-F238E27FC236}">
                  <a16:creationId xmlns:a16="http://schemas.microsoft.com/office/drawing/2014/main" id="{72320244-07FD-46F7-ADA8-5275F660AD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 Box 4">
            <a:extLst>
              <a:ext uri="{FF2B5EF4-FFF2-40B4-BE49-F238E27FC236}">
                <a16:creationId xmlns:a16="http://schemas.microsoft.com/office/drawing/2014/main" id="{4ED817DA-F43F-41E9-A3B5-A6253FE0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07" y="4001750"/>
            <a:ext cx="397033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name, type fields for a query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D4968403-FF0E-4322-BF05-FC3B218CD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50" y="4724062"/>
            <a:ext cx="400317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RRs in response to query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1EB9F097-F4A5-44F9-B315-147CA7C1B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7173" y="5391039"/>
            <a:ext cx="4801281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records for authoritative servers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7D4B2B74-DAAD-4372-ABD1-7E33DFCA5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07" y="5909669"/>
            <a:ext cx="3985985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additional “ </a:t>
            </a:r>
            <a:r>
              <a:rPr lang="en-US" altLang="ja-JP" sz="2400" dirty="0">
                <a:latin typeface="+mn-lt"/>
              </a:rPr>
              <a:t>helpful” </a:t>
            </a:r>
            <a:r>
              <a:rPr lang="en-US" altLang="en-US" sz="2400" dirty="0">
                <a:latin typeface="+mn-lt"/>
              </a:rPr>
              <a:t>info that may be used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3" name="Line 37">
            <a:extLst>
              <a:ext uri="{FF2B5EF4-FFF2-40B4-BE49-F238E27FC236}">
                <a16:creationId xmlns:a16="http://schemas.microsoft.com/office/drawing/2014/main" id="{DF8C685C-143B-43B0-BB6D-0FF6C56DBB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5587" y="6245972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80BE89DC-83E1-4ECC-B314-CA2EBEE9E3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525" y="558715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5" name="Line 39">
            <a:extLst>
              <a:ext uri="{FF2B5EF4-FFF2-40B4-BE49-F238E27FC236}">
                <a16:creationId xmlns:a16="http://schemas.microsoft.com/office/drawing/2014/main" id="{AC3C79AA-2341-4B5C-8267-5540F71468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1462" y="4928347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6" name="Line 40">
            <a:extLst>
              <a:ext uri="{FF2B5EF4-FFF2-40B4-BE49-F238E27FC236}">
                <a16:creationId xmlns:a16="http://schemas.microsoft.com/office/drawing/2014/main" id="{7881A351-A627-4C4A-95AB-FA8A46F7D5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7175" y="420285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8597DF-B0A1-4053-BAE4-E0D598850B2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Protocol Messages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DD7A38-4198-4F49-B976-0CF39491D308}"/>
              </a:ext>
            </a:extLst>
          </p:cNvPr>
          <p:cNvSpPr/>
          <p:nvPr/>
        </p:nvSpPr>
        <p:spPr>
          <a:xfrm>
            <a:off x="9194937" y="4404967"/>
            <a:ext cx="2537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(for example, A, NS, CNAME, and MX), the Value, and the TTL.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3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Some Network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BA6E3E0-77A7-4B34-91D9-77DBC9F14D0A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438646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social networking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Web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text messaging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e-mail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multi-user network games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streaming stored video (YouTube, Hulu, Netflix) 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P2P file sharing</a:t>
            </a:r>
          </a:p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6EFC12-F20E-4B1B-B388-F89BC33028A7}"/>
              </a:ext>
            </a:extLst>
          </p:cNvPr>
          <p:cNvSpPr txBox="1">
            <a:spLocks/>
          </p:cNvSpPr>
          <p:nvPr/>
        </p:nvSpPr>
        <p:spPr>
          <a:xfrm>
            <a:off x="4228487" y="1456928"/>
            <a:ext cx="4386464" cy="3459623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voice over IP (e.g., Skype)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real-time video conferencing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Internet search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remote login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…</a:t>
            </a:r>
          </a:p>
          <a:p>
            <a:pPr marL="14287" indent="0">
              <a:buClr>
                <a:srgbClr val="0000A8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77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Emulating Local DNS Server (Step 1: Ask Root)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AF36FB9D-D0A0-476F-8CBF-CB1D3FAAC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6" y="2195338"/>
            <a:ext cx="8024105" cy="351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99DC86-AE18-4D64-AD4A-1B38A617CD6B}"/>
              </a:ext>
            </a:extLst>
          </p:cNvPr>
          <p:cNvSpPr txBox="1"/>
          <p:nvPr/>
        </p:nvSpPr>
        <p:spPr>
          <a:xfrm>
            <a:off x="4325114" y="1635887"/>
            <a:ext cx="407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Directly send the query to this server.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887B1CFA-3D3F-41B3-828D-2780ADCDA004}"/>
              </a:ext>
            </a:extLst>
          </p:cNvPr>
          <p:cNvSpPr/>
          <p:nvPr/>
        </p:nvSpPr>
        <p:spPr>
          <a:xfrm rot="9794900">
            <a:off x="3761117" y="1912460"/>
            <a:ext cx="552091" cy="163901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6D6AF7-1EF8-4DD9-8C27-7FA13A426536}"/>
              </a:ext>
            </a:extLst>
          </p:cNvPr>
          <p:cNvCxnSpPr/>
          <p:nvPr/>
        </p:nvCxnSpPr>
        <p:spPr>
          <a:xfrm>
            <a:off x="2551918" y="2502160"/>
            <a:ext cx="1785668" cy="0"/>
          </a:xfrm>
          <a:prstGeom prst="line">
            <a:avLst/>
          </a:prstGeom>
          <a:ln w="38100">
            <a:solidFill>
              <a:srgbClr val="112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42B95-FEEC-44DF-948F-89900B75E4CA}"/>
              </a:ext>
            </a:extLst>
          </p:cNvPr>
          <p:cNvSpPr txBox="1"/>
          <p:nvPr/>
        </p:nvSpPr>
        <p:spPr>
          <a:xfrm>
            <a:off x="8534400" y="2611913"/>
            <a:ext cx="2716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answer (the root does not know the answer)</a:t>
            </a:r>
          </a:p>
        </p:txBody>
      </p:sp>
      <p:sp>
        <p:nvSpPr>
          <p:cNvPr id="15" name="Right Arrow 12">
            <a:extLst>
              <a:ext uri="{FF2B5EF4-FFF2-40B4-BE49-F238E27FC236}">
                <a16:creationId xmlns:a16="http://schemas.microsoft.com/office/drawing/2014/main" id="{6E961064-95E6-40B1-A99D-4B8B0A59DD3A}"/>
              </a:ext>
            </a:extLst>
          </p:cNvPr>
          <p:cNvSpPr/>
          <p:nvPr/>
        </p:nvSpPr>
        <p:spPr>
          <a:xfrm rot="10800000">
            <a:off x="7230956" y="3058077"/>
            <a:ext cx="829816" cy="103427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6D5B2-F230-444D-A85C-0E57D83CB784}"/>
              </a:ext>
            </a:extLst>
          </p:cNvPr>
          <p:cNvSpPr txBox="1"/>
          <p:nvPr/>
        </p:nvSpPr>
        <p:spPr>
          <a:xfrm>
            <a:off x="8555294" y="3964639"/>
            <a:ext cx="210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 ask them!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30668F1-0625-4052-A74F-C98A2A534E49}"/>
              </a:ext>
            </a:extLst>
          </p:cNvPr>
          <p:cNvSpPr/>
          <p:nvPr/>
        </p:nvSpPr>
        <p:spPr>
          <a:xfrm>
            <a:off x="8061448" y="3538109"/>
            <a:ext cx="163902" cy="1375074"/>
          </a:xfrm>
          <a:prstGeom prst="rightBrace">
            <a:avLst>
              <a:gd name="adj1" fmla="val 87280"/>
              <a:gd name="adj2" fmla="val 46719"/>
            </a:avLst>
          </a:prstGeom>
          <a:noFill/>
          <a:ln w="28575">
            <a:solidFill>
              <a:srgbClr val="EA7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Arrow 16">
            <a:extLst>
              <a:ext uri="{FF2B5EF4-FFF2-40B4-BE49-F238E27FC236}">
                <a16:creationId xmlns:a16="http://schemas.microsoft.com/office/drawing/2014/main" id="{A580068C-CB4D-499C-BF8C-4CE37B977E13}"/>
              </a:ext>
            </a:extLst>
          </p:cNvPr>
          <p:cNvSpPr/>
          <p:nvPr/>
        </p:nvSpPr>
        <p:spPr>
          <a:xfrm rot="10800000">
            <a:off x="8330887" y="4100096"/>
            <a:ext cx="205853" cy="147150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869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Steps 2-3: Ask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</a:rPr>
              <a:t>.net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 &amp; example.net servers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Shape 140">
            <a:extLst>
              <a:ext uri="{FF2B5EF4-FFF2-40B4-BE49-F238E27FC236}">
                <a16:creationId xmlns:a16="http://schemas.microsoft.com/office/drawing/2014/main" id="{A5AAE716-7C8E-4C94-9BA3-FBDA7E6DD349}"/>
              </a:ext>
            </a:extLst>
          </p:cNvPr>
          <p:cNvSpPr txBox="1"/>
          <p:nvPr/>
        </p:nvSpPr>
        <p:spPr>
          <a:xfrm>
            <a:off x="7297293" y="1602065"/>
            <a:ext cx="3574377" cy="3625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43" indent="-285743">
              <a:buBlip>
                <a:blip r:embed="rId3"/>
              </a:buBlip>
            </a:pP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a </a:t>
            </a:r>
            <a:r>
              <a:rPr lang="en-GB" sz="2000" dirty="0" err="1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.net</a:t>
            </a: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nameservers. </a:t>
            </a:r>
          </a:p>
        </p:txBody>
      </p:sp>
      <p:sp>
        <p:nvSpPr>
          <p:cNvPr id="9" name="Shape 141">
            <a:extLst>
              <a:ext uri="{FF2B5EF4-FFF2-40B4-BE49-F238E27FC236}">
                <a16:creationId xmlns:a16="http://schemas.microsoft.com/office/drawing/2014/main" id="{B6D30525-5C3D-4FE7-9178-C04C2CB1DBDD}"/>
              </a:ext>
            </a:extLst>
          </p:cNvPr>
          <p:cNvSpPr txBox="1"/>
          <p:nvPr/>
        </p:nvSpPr>
        <p:spPr>
          <a:xfrm>
            <a:off x="7526829" y="4313708"/>
            <a:ext cx="2881760" cy="554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43" indent="-285743">
              <a:buBlip>
                <a:blip r:embed="rId3"/>
              </a:buBlip>
            </a:pP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an </a:t>
            </a:r>
            <a:r>
              <a:rPr lang="en-GB" sz="2000" dirty="0" err="1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example.net</a:t>
            </a: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nameservers. </a:t>
            </a:r>
          </a:p>
        </p:txBody>
      </p: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04B2245E-C75C-4B3C-80E2-F813E8AAF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6" y="1668052"/>
            <a:ext cx="6926972" cy="2424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79EFF-A037-4081-964E-7ED19362F25F}"/>
              </a:ext>
            </a:extLst>
          </p:cNvPr>
          <p:cNvSpPr txBox="1"/>
          <p:nvPr/>
        </p:nvSpPr>
        <p:spPr>
          <a:xfrm>
            <a:off x="8012740" y="3142455"/>
            <a:ext cx="199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ask them!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92A96B2-8324-471B-B6F4-C5A01005B867}"/>
              </a:ext>
            </a:extLst>
          </p:cNvPr>
          <p:cNvSpPr/>
          <p:nvPr/>
        </p:nvSpPr>
        <p:spPr>
          <a:xfrm>
            <a:off x="7236278" y="2705409"/>
            <a:ext cx="231099" cy="1435776"/>
          </a:xfrm>
          <a:prstGeom prst="rightBrace">
            <a:avLst>
              <a:gd name="adj1" fmla="val 87280"/>
              <a:gd name="adj2" fmla="val 46719"/>
            </a:avLst>
          </a:prstGeom>
          <a:ln w="28575">
            <a:solidFill>
              <a:srgbClr val="EA7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ight Arrow 9">
            <a:extLst>
              <a:ext uri="{FF2B5EF4-FFF2-40B4-BE49-F238E27FC236}">
                <a16:creationId xmlns:a16="http://schemas.microsoft.com/office/drawing/2014/main" id="{B75CD395-1335-4EEC-8636-47AC4E424B91}"/>
              </a:ext>
            </a:extLst>
          </p:cNvPr>
          <p:cNvSpPr/>
          <p:nvPr/>
        </p:nvSpPr>
        <p:spPr>
          <a:xfrm rot="10800000">
            <a:off x="7650761" y="3306569"/>
            <a:ext cx="212238" cy="116359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B9183230-4770-4A0F-A2BD-47119B596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5" y="4397637"/>
            <a:ext cx="7202832" cy="15846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518168-1852-4FC7-ABDA-D77919FBB735}"/>
              </a:ext>
            </a:extLst>
          </p:cNvPr>
          <p:cNvSpPr txBox="1"/>
          <p:nvPr/>
        </p:nvSpPr>
        <p:spPr>
          <a:xfrm>
            <a:off x="7517694" y="5647718"/>
            <a:ext cx="279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 got the answer</a:t>
            </a:r>
          </a:p>
        </p:txBody>
      </p:sp>
      <p:sp>
        <p:nvSpPr>
          <p:cNvPr id="18" name="Right Arrow 12">
            <a:extLst>
              <a:ext uri="{FF2B5EF4-FFF2-40B4-BE49-F238E27FC236}">
                <a16:creationId xmlns:a16="http://schemas.microsoft.com/office/drawing/2014/main" id="{5451F99A-55EE-48F9-BD03-B628626DBACD}"/>
              </a:ext>
            </a:extLst>
          </p:cNvPr>
          <p:cNvSpPr/>
          <p:nvPr/>
        </p:nvSpPr>
        <p:spPr>
          <a:xfrm rot="10800000">
            <a:off x="7150600" y="5789593"/>
            <a:ext cx="212238" cy="116359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32213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Inserting records into DNS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6C7DE9-EDFC-4872-AD5A-AF00F252254A}"/>
              </a:ext>
            </a:extLst>
          </p:cNvPr>
          <p:cNvSpPr txBox="1">
            <a:spLocks noChangeArrowheads="1"/>
          </p:cNvSpPr>
          <p:nvPr/>
        </p:nvSpPr>
        <p:spPr>
          <a:xfrm>
            <a:off x="228599" y="1523806"/>
            <a:ext cx="843832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Example: new startup 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Network Utopia”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register name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networkuptopia.com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at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DNS registrar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(e.g., Network Solutions)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provide names, IP addresses of authoritative name server (primary and secondary)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registrar inserts NS, A RRs into .com TLD server: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463550" lvl="1" indent="0"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 (</a:t>
            </a:r>
            <a:r>
              <a:rPr lang="en-US" altLang="en-US" sz="2000" dirty="0" err="1">
                <a:latin typeface="Courier" pitchFamily="2" charset="0"/>
                <a:ea typeface="ＭＳ Ｐゴシック" panose="020B0600070205080204" pitchFamily="34" charset="-128"/>
              </a:rPr>
              <a:t>networkutopia.com</a:t>
            </a: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, dns1.networkutopia.com, NS)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 (dns1.networkutopia.com, 212.212.212.1, A)</a:t>
            </a:r>
            <a:endParaRPr lang="en-US" altLang="en-US" sz="2000" dirty="0">
              <a:solidFill>
                <a:schemeClr val="accent2"/>
              </a:solidFill>
              <a:latin typeface="Courier" pitchFamily="2" charset="0"/>
              <a:ea typeface="ＭＳ Ｐゴシック" panose="020B0600070205080204" pitchFamily="34" charset="-128"/>
            </a:endParaRP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create authoritative server locally with IP address </a:t>
            </a:r>
            <a:r>
              <a:rPr lang="en-US" altLang="en-US" sz="1800" dirty="0">
                <a:latin typeface="Courier" pitchFamily="2" charset="0"/>
                <a:ea typeface="ＭＳ Ｐゴシック" panose="020B0600070205080204" pitchFamily="34" charset="-128"/>
              </a:rPr>
              <a:t>212.212.212.1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 indent="-295275"/>
            <a:r>
              <a:rPr lang="en-US" altLang="en-US" sz="2000" dirty="0">
                <a:ea typeface="ＭＳ Ｐゴシック" panose="020B0600070205080204" pitchFamily="34" charset="-128"/>
              </a:rPr>
              <a:t>type A record for www.networkuptopia.com</a:t>
            </a:r>
          </a:p>
          <a:p>
            <a:pPr lvl="1" indent="-295275"/>
            <a:r>
              <a:rPr lang="en-US" altLang="en-US" sz="2000" dirty="0">
                <a:ea typeface="ＭＳ Ｐゴシック" panose="020B0600070205080204" pitchFamily="34" charset="-128"/>
              </a:rPr>
              <a:t>type MX record for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networkutopia.com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409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Request - Wireshark Packet Capture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6E9566-4431-43B8-A1EA-75623CE16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7" b="14652"/>
          <a:stretch/>
        </p:blipFill>
        <p:spPr bwMode="auto">
          <a:xfrm>
            <a:off x="53009" y="1385334"/>
            <a:ext cx="10230072" cy="54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52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Response - Wireshark Packet Capture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408403B-68CF-42AF-8C0B-FD6414262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2" r="18587" b="2824"/>
          <a:stretch/>
        </p:blipFill>
        <p:spPr bwMode="auto">
          <a:xfrm>
            <a:off x="53008" y="1378222"/>
            <a:ext cx="9690117" cy="54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633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182673" cy="322108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DNS (Domain Name System) – Explained – </a:t>
            </a:r>
            <a:r>
              <a:rPr lang="en-US" sz="2400" dirty="0">
                <a:hlinkClick r:id="rId4"/>
              </a:rPr>
              <a:t>https://youtu.be/JkEYOt08-rU</a:t>
            </a:r>
            <a:endParaRPr lang="en-US" sz="2400" dirty="0"/>
          </a:p>
          <a:p>
            <a:r>
              <a:rPr lang="en-US" sz="2400" dirty="0"/>
              <a:t>How a DNS Server (Domain Name System) works – </a:t>
            </a:r>
            <a:r>
              <a:rPr lang="en-US" sz="2400" dirty="0">
                <a:hlinkClick r:id="rId5"/>
              </a:rPr>
              <a:t>https://youtu.be/rdVPflECed8</a:t>
            </a:r>
            <a:endParaRPr lang="en-US" sz="2400" dirty="0"/>
          </a:p>
          <a:p>
            <a:r>
              <a:rPr lang="en-IN" sz="2400" dirty="0"/>
              <a:t>Wireshark Lab: DNS v7.0 – </a:t>
            </a:r>
            <a:r>
              <a:rPr lang="en-IN" sz="2400" dirty="0">
                <a:hlinkClick r:id="rId6"/>
              </a:rPr>
              <a:t>http://www-net.cs.umass.edu/wireshark-labs/Wireshark_DNS_v7.0.pdf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2.4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4B093A-7375-47AC-A793-DCE957ED0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769" y="1702721"/>
            <a:ext cx="2322443" cy="10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CA7DD6-9AF6-4EC3-90D9-014968340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01" y="4633089"/>
            <a:ext cx="2227401" cy="14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971F4FC-4E38-4E20-88CF-3AC8DD73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625" y="32089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57A0431-1077-4C1E-8850-C52DF1BB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38" y="3022471"/>
            <a:ext cx="1444487" cy="14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41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Peer-to-peer (P2P)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9D57E93-6E27-4F04-A396-18804ED0CEE1}"/>
              </a:ext>
            </a:extLst>
          </p:cNvPr>
          <p:cNvSpPr txBox="1">
            <a:spLocks/>
          </p:cNvSpPr>
          <p:nvPr/>
        </p:nvSpPr>
        <p:spPr>
          <a:xfrm>
            <a:off x="81235" y="1436098"/>
            <a:ext cx="4461826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no</a:t>
            </a:r>
            <a:r>
              <a:rPr lang="en-US" altLang="en-US" sz="2400" dirty="0">
                <a:ea typeface="ＭＳ Ｐゴシック" panose="020B0600070205080204" pitchFamily="34" charset="-128"/>
              </a:rPr>
              <a:t> always-on server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request service from other peers, provide service in return to other peers</a:t>
            </a:r>
          </a:p>
          <a:p>
            <a:pPr marL="582613" lvl="1" indent="-225425"/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self scalability</a:t>
            </a: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– new peers bring new service capacity, and new service demands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pPr lvl="1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complex management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examples: </a:t>
            </a:r>
            <a:r>
              <a:rPr lang="en-US" sz="2000" dirty="0"/>
              <a:t>P2P file sharing (BitTorrent), media streaming (Spotify), VoIP (Skype)</a:t>
            </a:r>
            <a:endParaRPr lang="en-US" sz="2400" dirty="0"/>
          </a:p>
        </p:txBody>
      </p:sp>
      <p:sp>
        <p:nvSpPr>
          <p:cNvPr id="9" name="Freeform 370">
            <a:extLst>
              <a:ext uri="{FF2B5EF4-FFF2-40B4-BE49-F238E27FC236}">
                <a16:creationId xmlns:a16="http://schemas.microsoft.com/office/drawing/2014/main" id="{9C228057-4B1A-44B6-8970-B3D8D3C55019}"/>
              </a:ext>
            </a:extLst>
          </p:cNvPr>
          <p:cNvSpPr/>
          <p:nvPr/>
        </p:nvSpPr>
        <p:spPr>
          <a:xfrm>
            <a:off x="6493785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9BF5762E-EB21-4F9C-9E38-E19ABC22CBAE}"/>
              </a:ext>
            </a:extLst>
          </p:cNvPr>
          <p:cNvSpPr>
            <a:spLocks/>
          </p:cNvSpPr>
          <p:nvPr/>
        </p:nvSpPr>
        <p:spPr bwMode="auto">
          <a:xfrm>
            <a:off x="4782673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419">
            <a:extLst>
              <a:ext uri="{FF2B5EF4-FFF2-40B4-BE49-F238E27FC236}">
                <a16:creationId xmlns:a16="http://schemas.microsoft.com/office/drawing/2014/main" id="{EFEB18CE-9A5D-4553-84D1-D8E0D8DC0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671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4" name="AutoShape 420">
            <a:extLst>
              <a:ext uri="{FF2B5EF4-FFF2-40B4-BE49-F238E27FC236}">
                <a16:creationId xmlns:a16="http://schemas.microsoft.com/office/drawing/2014/main" id="{9A274097-EA64-4377-ADA9-AE8EEB774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947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CC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Freeform 427">
            <a:extLst>
              <a:ext uri="{FF2B5EF4-FFF2-40B4-BE49-F238E27FC236}">
                <a16:creationId xmlns:a16="http://schemas.microsoft.com/office/drawing/2014/main" id="{EB35A559-4B0B-4D88-8F51-3584610E4F51}"/>
              </a:ext>
            </a:extLst>
          </p:cNvPr>
          <p:cNvSpPr>
            <a:spLocks/>
          </p:cNvSpPr>
          <p:nvPr/>
        </p:nvSpPr>
        <p:spPr bwMode="auto">
          <a:xfrm>
            <a:off x="5220998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0B9A12AB-FB2A-4126-AD77-4E4E8DE1B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871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7107AD5A-FD75-4B11-8CCD-2E3BC5638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432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18" name="Text Box 580">
            <a:extLst>
              <a:ext uri="{FF2B5EF4-FFF2-40B4-BE49-F238E27FC236}">
                <a16:creationId xmlns:a16="http://schemas.microsoft.com/office/drawing/2014/main" id="{641750F2-A758-4F7E-BDFB-92E0AC1AB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505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19" name="Freeform 371">
            <a:extLst>
              <a:ext uri="{FF2B5EF4-FFF2-40B4-BE49-F238E27FC236}">
                <a16:creationId xmlns:a16="http://schemas.microsoft.com/office/drawing/2014/main" id="{CCB7D144-FEF4-49B4-A080-02C9895956C7}"/>
              </a:ext>
            </a:extLst>
          </p:cNvPr>
          <p:cNvSpPr/>
          <p:nvPr/>
        </p:nvSpPr>
        <p:spPr>
          <a:xfrm>
            <a:off x="7730743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7CB24F-B109-4756-91EF-726D423DF877}"/>
              </a:ext>
            </a:extLst>
          </p:cNvPr>
          <p:cNvGrpSpPr/>
          <p:nvPr/>
        </p:nvGrpSpPr>
        <p:grpSpPr>
          <a:xfrm>
            <a:off x="8346297" y="3928050"/>
            <a:ext cx="687393" cy="721548"/>
            <a:chOff x="5203089" y="1751190"/>
            <a:chExt cx="858331" cy="662414"/>
          </a:xfrm>
        </p:grpSpPr>
        <p:sp>
          <p:nvSpPr>
            <p:cNvPr id="21" name="Freeform 381">
              <a:extLst>
                <a:ext uri="{FF2B5EF4-FFF2-40B4-BE49-F238E27FC236}">
                  <a16:creationId xmlns:a16="http://schemas.microsoft.com/office/drawing/2014/main" id="{FC8C6315-7E0E-4F8D-8B57-7951DCA396A9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82">
              <a:extLst>
                <a:ext uri="{FF2B5EF4-FFF2-40B4-BE49-F238E27FC236}">
                  <a16:creationId xmlns:a16="http://schemas.microsoft.com/office/drawing/2014/main" id="{2A448C07-6DA2-4682-9E71-4EB71366968B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C8D7DF-876B-47D6-A924-53C156A141B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305772-B76C-464D-AAE5-BCBC82B6D40A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C8817B-C687-41CC-983A-C7E1817055F0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424F75-F700-43C2-B720-18709559DFD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EA16EE-E0CF-4858-BBB2-06E73041C142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182EE0-F3CE-4D41-8F41-EBD497F9061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6CAB67-C76A-4D4B-B2FB-230CA5F98399}"/>
              </a:ext>
            </a:extLst>
          </p:cNvPr>
          <p:cNvGrpSpPr/>
          <p:nvPr/>
        </p:nvGrpSpPr>
        <p:grpSpPr>
          <a:xfrm>
            <a:off x="8279768" y="3194171"/>
            <a:ext cx="594613" cy="648336"/>
            <a:chOff x="5203089" y="1751190"/>
            <a:chExt cx="858331" cy="662414"/>
          </a:xfrm>
        </p:grpSpPr>
        <p:sp>
          <p:nvSpPr>
            <p:cNvPr id="30" name="Freeform 398">
              <a:extLst>
                <a:ext uri="{FF2B5EF4-FFF2-40B4-BE49-F238E27FC236}">
                  <a16:creationId xmlns:a16="http://schemas.microsoft.com/office/drawing/2014/main" id="{A506931F-FF90-4C74-BC2C-763BEBB273D2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99">
              <a:extLst>
                <a:ext uri="{FF2B5EF4-FFF2-40B4-BE49-F238E27FC236}">
                  <a16:creationId xmlns:a16="http://schemas.microsoft.com/office/drawing/2014/main" id="{BCED16F7-46BF-4198-BACD-B1292BA4B5BA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273B44-A0C7-44BD-83E2-C8922911502C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0682AD-18DF-4068-B288-6D4FAA92B0F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A1CBE6-029E-43D2-BFD7-525E0D89F557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926C3C0-F535-4F05-A177-028CE9324197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1F5631-9665-4916-B780-4460D5595D08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D5A9AD-2178-48EF-AD7F-44BE09AEA12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 561">
            <a:extLst>
              <a:ext uri="{FF2B5EF4-FFF2-40B4-BE49-F238E27FC236}">
                <a16:creationId xmlns:a16="http://schemas.microsoft.com/office/drawing/2014/main" id="{09037BB1-0A9E-4735-9A01-506BE6E06FD9}"/>
              </a:ext>
            </a:extLst>
          </p:cNvPr>
          <p:cNvSpPr/>
          <p:nvPr/>
        </p:nvSpPr>
        <p:spPr>
          <a:xfrm>
            <a:off x="7049410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A59375-81E9-4AD9-A8F1-FDAE49091B9C}"/>
              </a:ext>
            </a:extLst>
          </p:cNvPr>
          <p:cNvSpPr txBox="1"/>
          <p:nvPr/>
        </p:nvSpPr>
        <p:spPr>
          <a:xfrm>
            <a:off x="6935798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9CEA6-D220-4881-9FD1-BEA6295B7992}"/>
              </a:ext>
            </a:extLst>
          </p:cNvPr>
          <p:cNvSpPr/>
          <p:nvPr/>
        </p:nvSpPr>
        <p:spPr>
          <a:xfrm>
            <a:off x="6787665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CD6502-B180-46F8-8649-E2E240AB7A0E}"/>
              </a:ext>
            </a:extLst>
          </p:cNvPr>
          <p:cNvSpPr txBox="1"/>
          <p:nvPr/>
        </p:nvSpPr>
        <p:spPr>
          <a:xfrm>
            <a:off x="6274759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F21399-FE9D-44FA-8095-13E34B970D10}"/>
              </a:ext>
            </a:extLst>
          </p:cNvPr>
          <p:cNvSpPr txBox="1"/>
          <p:nvPr/>
        </p:nvSpPr>
        <p:spPr>
          <a:xfrm>
            <a:off x="8426364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7C5428-AE42-4E3B-B325-5CDBA3C45796}"/>
              </a:ext>
            </a:extLst>
          </p:cNvPr>
          <p:cNvSpPr txBox="1"/>
          <p:nvPr/>
        </p:nvSpPr>
        <p:spPr>
          <a:xfrm>
            <a:off x="7571615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B8290A-BC8E-4BD7-8742-BD48AF6E1A31}"/>
              </a:ext>
            </a:extLst>
          </p:cNvPr>
          <p:cNvCxnSpPr>
            <a:cxnSpLocks/>
          </p:cNvCxnSpPr>
          <p:nvPr/>
        </p:nvCxnSpPr>
        <p:spPr>
          <a:xfrm flipH="1" flipV="1">
            <a:off x="8068517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19A5483-52E6-43EA-8223-E498440F1533}"/>
              </a:ext>
            </a:extLst>
          </p:cNvPr>
          <p:cNvCxnSpPr>
            <a:cxnSpLocks/>
          </p:cNvCxnSpPr>
          <p:nvPr/>
        </p:nvCxnSpPr>
        <p:spPr>
          <a:xfrm flipH="1" flipV="1">
            <a:off x="8169432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379EDD-5F7B-4B5E-BECE-8FBEF12768D2}"/>
              </a:ext>
            </a:extLst>
          </p:cNvPr>
          <p:cNvCxnSpPr>
            <a:cxnSpLocks/>
          </p:cNvCxnSpPr>
          <p:nvPr/>
        </p:nvCxnSpPr>
        <p:spPr>
          <a:xfrm flipV="1">
            <a:off x="8145494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A82B52-8C58-44F2-8215-7D14BBEB8F35}"/>
              </a:ext>
            </a:extLst>
          </p:cNvPr>
          <p:cNvCxnSpPr>
            <a:cxnSpLocks/>
          </p:cNvCxnSpPr>
          <p:nvPr/>
        </p:nvCxnSpPr>
        <p:spPr>
          <a:xfrm flipH="1" flipV="1">
            <a:off x="8079371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2EA7C2-6714-4716-AD3D-ABD84DF68620}"/>
              </a:ext>
            </a:extLst>
          </p:cNvPr>
          <p:cNvCxnSpPr>
            <a:cxnSpLocks/>
          </p:cNvCxnSpPr>
          <p:nvPr/>
        </p:nvCxnSpPr>
        <p:spPr>
          <a:xfrm flipH="1" flipV="1">
            <a:off x="8059217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7085BE-5ED5-4C75-BC63-3F4C0FFA49E9}"/>
              </a:ext>
            </a:extLst>
          </p:cNvPr>
          <p:cNvCxnSpPr>
            <a:cxnSpLocks/>
          </p:cNvCxnSpPr>
          <p:nvPr/>
        </p:nvCxnSpPr>
        <p:spPr>
          <a:xfrm flipH="1">
            <a:off x="7403792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75A14F-A479-4F49-B39D-F2C86C61F89A}"/>
              </a:ext>
            </a:extLst>
          </p:cNvPr>
          <p:cNvCxnSpPr>
            <a:cxnSpLocks/>
          </p:cNvCxnSpPr>
          <p:nvPr/>
        </p:nvCxnSpPr>
        <p:spPr>
          <a:xfrm flipH="1">
            <a:off x="6728213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66D2B2-672A-43AC-9742-AEC656E271A2}"/>
              </a:ext>
            </a:extLst>
          </p:cNvPr>
          <p:cNvCxnSpPr>
            <a:cxnSpLocks/>
          </p:cNvCxnSpPr>
          <p:nvPr/>
        </p:nvCxnSpPr>
        <p:spPr>
          <a:xfrm flipH="1">
            <a:off x="6785465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DB55CC-8F08-4782-B8EA-6BF7375799EE}"/>
              </a:ext>
            </a:extLst>
          </p:cNvPr>
          <p:cNvCxnSpPr>
            <a:cxnSpLocks/>
          </p:cNvCxnSpPr>
          <p:nvPr/>
        </p:nvCxnSpPr>
        <p:spPr>
          <a:xfrm>
            <a:off x="7241666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6739B3-EFF1-4ED3-B8DD-C2868AFF341D}"/>
              </a:ext>
            </a:extLst>
          </p:cNvPr>
          <p:cNvCxnSpPr/>
          <p:nvPr/>
        </p:nvCxnSpPr>
        <p:spPr>
          <a:xfrm>
            <a:off x="7646265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862C7C-884C-40E1-B406-D88AD03AF48F}"/>
              </a:ext>
            </a:extLst>
          </p:cNvPr>
          <p:cNvCxnSpPr>
            <a:cxnSpLocks/>
          </p:cNvCxnSpPr>
          <p:nvPr/>
        </p:nvCxnSpPr>
        <p:spPr>
          <a:xfrm flipH="1">
            <a:off x="7307316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1ACF8D2-FF38-45BB-B8BC-5B2BC0D56471}"/>
              </a:ext>
            </a:extLst>
          </p:cNvPr>
          <p:cNvGrpSpPr/>
          <p:nvPr/>
        </p:nvGrpSpPr>
        <p:grpSpPr>
          <a:xfrm>
            <a:off x="5070835" y="2127325"/>
            <a:ext cx="3578867" cy="3640283"/>
            <a:chOff x="7562238" y="2127325"/>
            <a:chExt cx="3578867" cy="364028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283B036-E023-4020-80BC-8AF3C03F123F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1" name="Line 428">
                <a:extLst>
                  <a:ext uri="{FF2B5EF4-FFF2-40B4-BE49-F238E27FC236}">
                    <a16:creationId xmlns:a16="http://schemas.microsoft.com/office/drawing/2014/main" id="{0EE6DE73-CC39-4D71-B742-CABA1D4CD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430">
                <a:extLst>
                  <a:ext uri="{FF2B5EF4-FFF2-40B4-BE49-F238E27FC236}">
                    <a16:creationId xmlns:a16="http://schemas.microsoft.com/office/drawing/2014/main" id="{D79887C8-122A-496E-91EF-3FCE48B4E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431">
                <a:extLst>
                  <a:ext uri="{FF2B5EF4-FFF2-40B4-BE49-F238E27FC236}">
                    <a16:creationId xmlns:a16="http://schemas.microsoft.com/office/drawing/2014/main" id="{DB95DC7F-A2A7-4A3E-B68B-9AA346C26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432">
                <a:extLst>
                  <a:ext uri="{FF2B5EF4-FFF2-40B4-BE49-F238E27FC236}">
                    <a16:creationId xmlns:a16="http://schemas.microsoft.com/office/drawing/2014/main" id="{D59C3A5E-990C-48D7-9865-3ED470AF3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433">
                <a:extLst>
                  <a:ext uri="{FF2B5EF4-FFF2-40B4-BE49-F238E27FC236}">
                    <a16:creationId xmlns:a16="http://schemas.microsoft.com/office/drawing/2014/main" id="{EF8E80F1-7A66-4C4C-AD6B-DAEDDDB0D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35">
                <a:extLst>
                  <a:ext uri="{FF2B5EF4-FFF2-40B4-BE49-F238E27FC236}">
                    <a16:creationId xmlns:a16="http://schemas.microsoft.com/office/drawing/2014/main" id="{8715AE34-3E40-464C-BF1C-5FF561569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7" name="Line 436">
                <a:extLst>
                  <a:ext uri="{FF2B5EF4-FFF2-40B4-BE49-F238E27FC236}">
                    <a16:creationId xmlns:a16="http://schemas.microsoft.com/office/drawing/2014/main" id="{5A49D3EC-AC93-4791-9B31-7A5E6F38A0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439">
                <a:extLst>
                  <a:ext uri="{FF2B5EF4-FFF2-40B4-BE49-F238E27FC236}">
                    <a16:creationId xmlns:a16="http://schemas.microsoft.com/office/drawing/2014/main" id="{9500D2EC-1EDE-42F8-A314-CE0F50B28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440">
                <a:extLst>
                  <a:ext uri="{FF2B5EF4-FFF2-40B4-BE49-F238E27FC236}">
                    <a16:creationId xmlns:a16="http://schemas.microsoft.com/office/drawing/2014/main" id="{183C81F5-7DE3-40C4-A4F9-18F714EC8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441">
                <a:extLst>
                  <a:ext uri="{FF2B5EF4-FFF2-40B4-BE49-F238E27FC236}">
                    <a16:creationId xmlns:a16="http://schemas.microsoft.com/office/drawing/2014/main" id="{E79CCA92-AEAA-4C9F-9963-53F9FCA30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443">
                <a:extLst>
                  <a:ext uri="{FF2B5EF4-FFF2-40B4-BE49-F238E27FC236}">
                    <a16:creationId xmlns:a16="http://schemas.microsoft.com/office/drawing/2014/main" id="{FBB679C1-F41F-4D6D-87D2-9EAD15750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49">
                <a:extLst>
                  <a:ext uri="{FF2B5EF4-FFF2-40B4-BE49-F238E27FC236}">
                    <a16:creationId xmlns:a16="http://schemas.microsoft.com/office/drawing/2014/main" id="{B0656FDA-6207-4059-814C-7CFF00498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28">
                <a:extLst>
                  <a:ext uri="{FF2B5EF4-FFF2-40B4-BE49-F238E27FC236}">
                    <a16:creationId xmlns:a16="http://schemas.microsoft.com/office/drawing/2014/main" id="{3665FA45-53B0-456E-BB3E-C5C377D58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440">
                <a:extLst>
                  <a:ext uri="{FF2B5EF4-FFF2-40B4-BE49-F238E27FC236}">
                    <a16:creationId xmlns:a16="http://schemas.microsoft.com/office/drawing/2014/main" id="{372414CB-DE1F-4149-BD02-4F3BA7300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1724AF3-B6D4-482D-A8BA-A716F1A62C28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06D8CBA-F413-452C-991F-E309A3578CF8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BEFDF38-5F32-4008-B5F0-81A4A812A268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232FC00-81A4-4DB9-A7A7-0B3D626AB873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FBA5D8-3193-43B0-8E3A-F3CFEB5E9EE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E378C16-F4BC-4097-88ED-38C13D2957B4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217C790-6BC7-4019-8952-98E3E1A622D4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BE7297-B1C8-4AD2-804E-151FF44DA284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Line 541">
                <a:extLst>
                  <a:ext uri="{FF2B5EF4-FFF2-40B4-BE49-F238E27FC236}">
                    <a16:creationId xmlns:a16="http://schemas.microsoft.com/office/drawing/2014/main" id="{7A4E329F-1CAD-4BB2-8EF4-8B8B1E0AB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24">
                <a:extLst>
                  <a:ext uri="{FF2B5EF4-FFF2-40B4-BE49-F238E27FC236}">
                    <a16:creationId xmlns:a16="http://schemas.microsoft.com/office/drawing/2014/main" id="{39FDF791-59CE-4468-891B-A57D6FC1B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" name="Picture 778" descr="antenna_radiation_stylized">
              <a:extLst>
                <a:ext uri="{FF2B5EF4-FFF2-40B4-BE49-F238E27FC236}">
                  <a16:creationId xmlns:a16="http://schemas.microsoft.com/office/drawing/2014/main" id="{16812A6B-B635-41D0-84EB-4D4BF4DC5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81" descr="antenna_radiation_stylized">
              <a:extLst>
                <a:ext uri="{FF2B5EF4-FFF2-40B4-BE49-F238E27FC236}">
                  <a16:creationId xmlns:a16="http://schemas.microsoft.com/office/drawing/2014/main" id="{206E33CA-6062-43F0-8C5C-8AD8527CC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99" descr="cell_tower_radiation copy">
              <a:extLst>
                <a:ext uri="{FF2B5EF4-FFF2-40B4-BE49-F238E27FC236}">
                  <a16:creationId xmlns:a16="http://schemas.microsoft.com/office/drawing/2014/main" id="{1BBB7452-C49F-4C7E-A678-0D2CE2FA5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0">
              <a:extLst>
                <a:ext uri="{FF2B5EF4-FFF2-40B4-BE49-F238E27FC236}">
                  <a16:creationId xmlns:a16="http://schemas.microsoft.com/office/drawing/2014/main" id="{BEA7A31B-B379-4C6C-8388-0F5AF4DF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85" name="Line 426">
            <a:extLst>
              <a:ext uri="{FF2B5EF4-FFF2-40B4-BE49-F238E27FC236}">
                <a16:creationId xmlns:a16="http://schemas.microsoft.com/office/drawing/2014/main" id="{30208330-CF79-408C-98B2-1CA13777A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457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783">
            <a:extLst>
              <a:ext uri="{FF2B5EF4-FFF2-40B4-BE49-F238E27FC236}">
                <a16:creationId xmlns:a16="http://schemas.microsoft.com/office/drawing/2014/main" id="{2D81B63C-428F-424F-95B7-E6C3F4C16455}"/>
              </a:ext>
            </a:extLst>
          </p:cNvPr>
          <p:cNvGrpSpPr>
            <a:grpSpLocks/>
          </p:cNvGrpSpPr>
          <p:nvPr/>
        </p:nvGrpSpPr>
        <p:grpSpPr bwMode="auto">
          <a:xfrm>
            <a:off x="5559295" y="2309376"/>
            <a:ext cx="298450" cy="464008"/>
            <a:chOff x="3130" y="3288"/>
            <a:chExt cx="410" cy="742"/>
          </a:xfrm>
        </p:grpSpPr>
        <p:sp>
          <p:nvSpPr>
            <p:cNvPr id="87" name="Line 270">
              <a:extLst>
                <a:ext uri="{FF2B5EF4-FFF2-40B4-BE49-F238E27FC236}">
                  <a16:creationId xmlns:a16="http://schemas.microsoft.com/office/drawing/2014/main" id="{4446AE1D-9061-4A92-A019-530423C93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8" name="Line 271">
              <a:extLst>
                <a:ext uri="{FF2B5EF4-FFF2-40B4-BE49-F238E27FC236}">
                  <a16:creationId xmlns:a16="http://schemas.microsoft.com/office/drawing/2014/main" id="{B0701294-6A7B-43BE-9F28-DEC233E3C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272">
              <a:extLst>
                <a:ext uri="{FF2B5EF4-FFF2-40B4-BE49-F238E27FC236}">
                  <a16:creationId xmlns:a16="http://schemas.microsoft.com/office/drawing/2014/main" id="{7F6C9496-F964-4660-8E29-1FC5B61C0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273">
              <a:extLst>
                <a:ext uri="{FF2B5EF4-FFF2-40B4-BE49-F238E27FC236}">
                  <a16:creationId xmlns:a16="http://schemas.microsoft.com/office/drawing/2014/main" id="{8471F547-98D3-44E0-A02E-A0EE709B8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274">
              <a:extLst>
                <a:ext uri="{FF2B5EF4-FFF2-40B4-BE49-F238E27FC236}">
                  <a16:creationId xmlns:a16="http://schemas.microsoft.com/office/drawing/2014/main" id="{A1FC5AE2-EDFC-4E26-8306-4A1C1B110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275">
              <a:extLst>
                <a:ext uri="{FF2B5EF4-FFF2-40B4-BE49-F238E27FC236}">
                  <a16:creationId xmlns:a16="http://schemas.microsoft.com/office/drawing/2014/main" id="{C90F8ABA-63CB-476D-AD14-50901B7F0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276">
              <a:extLst>
                <a:ext uri="{FF2B5EF4-FFF2-40B4-BE49-F238E27FC236}">
                  <a16:creationId xmlns:a16="http://schemas.microsoft.com/office/drawing/2014/main" id="{BD738E0F-DA35-4612-802F-4DF812B19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77">
              <a:extLst>
                <a:ext uri="{FF2B5EF4-FFF2-40B4-BE49-F238E27FC236}">
                  <a16:creationId xmlns:a16="http://schemas.microsoft.com/office/drawing/2014/main" id="{72D82EFA-8B8C-4C80-A467-093713F7A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78">
              <a:extLst>
                <a:ext uri="{FF2B5EF4-FFF2-40B4-BE49-F238E27FC236}">
                  <a16:creationId xmlns:a16="http://schemas.microsoft.com/office/drawing/2014/main" id="{2B1667A6-DA65-488C-8576-5B6D2CC57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79">
              <a:extLst>
                <a:ext uri="{FF2B5EF4-FFF2-40B4-BE49-F238E27FC236}">
                  <a16:creationId xmlns:a16="http://schemas.microsoft.com/office/drawing/2014/main" id="{56F6A03B-FF14-4F39-8C70-31827906B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80">
              <a:extLst>
                <a:ext uri="{FF2B5EF4-FFF2-40B4-BE49-F238E27FC236}">
                  <a16:creationId xmlns:a16="http://schemas.microsoft.com/office/drawing/2014/main" id="{095FC682-8BA9-4E32-AB5E-22DF63989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81">
              <a:extLst>
                <a:ext uri="{FF2B5EF4-FFF2-40B4-BE49-F238E27FC236}">
                  <a16:creationId xmlns:a16="http://schemas.microsoft.com/office/drawing/2014/main" id="{B0DC1FFC-FCFB-4763-BE82-2893D5922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82">
              <a:extLst>
                <a:ext uri="{FF2B5EF4-FFF2-40B4-BE49-F238E27FC236}">
                  <a16:creationId xmlns:a16="http://schemas.microsoft.com/office/drawing/2014/main" id="{9733C83A-9754-4C68-8F08-572D9E470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83">
              <a:extLst>
                <a:ext uri="{FF2B5EF4-FFF2-40B4-BE49-F238E27FC236}">
                  <a16:creationId xmlns:a16="http://schemas.microsoft.com/office/drawing/2014/main" id="{0091EDF2-2AE2-4A5B-9079-351951158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284">
              <a:extLst>
                <a:ext uri="{FF2B5EF4-FFF2-40B4-BE49-F238E27FC236}">
                  <a16:creationId xmlns:a16="http://schemas.microsoft.com/office/drawing/2014/main" id="{F046416D-5005-4E60-B834-A7362DB68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2" name="Picture 777" descr="access_point_stylized_small">
            <a:extLst>
              <a:ext uri="{FF2B5EF4-FFF2-40B4-BE49-F238E27FC236}">
                <a16:creationId xmlns:a16="http://schemas.microsoft.com/office/drawing/2014/main" id="{9C81794B-21F1-4CFD-A1DA-8966B885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79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780" descr="access_point_stylized_small">
            <a:extLst>
              <a:ext uri="{FF2B5EF4-FFF2-40B4-BE49-F238E27FC236}">
                <a16:creationId xmlns:a16="http://schemas.microsoft.com/office/drawing/2014/main" id="{55A5B57A-C8B8-4286-A85F-5E25E24F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07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ADA55D-54BE-49C1-887A-4B89B86C08A3}"/>
              </a:ext>
            </a:extLst>
          </p:cNvPr>
          <p:cNvGrpSpPr/>
          <p:nvPr/>
        </p:nvGrpSpPr>
        <p:grpSpPr>
          <a:xfrm>
            <a:off x="7292155" y="4989983"/>
            <a:ext cx="393760" cy="218578"/>
            <a:chOff x="7493876" y="2774731"/>
            <a:chExt cx="1481958" cy="894622"/>
          </a:xfrm>
        </p:grpSpPr>
        <p:sp>
          <p:nvSpPr>
            <p:cNvPr id="105" name="Freeform 471">
              <a:extLst>
                <a:ext uri="{FF2B5EF4-FFF2-40B4-BE49-F238E27FC236}">
                  <a16:creationId xmlns:a16="http://schemas.microsoft.com/office/drawing/2014/main" id="{0787B98A-8AEA-4E08-992B-C04E6FF381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22AB3CA-F562-4172-A1ED-21D55E6E3F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9EE72A9-BCF5-4B14-A051-352CDFA6396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8" name="Freeform 474">
                <a:extLst>
                  <a:ext uri="{FF2B5EF4-FFF2-40B4-BE49-F238E27FC236}">
                    <a16:creationId xmlns:a16="http://schemas.microsoft.com/office/drawing/2014/main" id="{BD708C4A-18C5-4FE5-BED6-E1150C3BCA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475">
                <a:extLst>
                  <a:ext uri="{FF2B5EF4-FFF2-40B4-BE49-F238E27FC236}">
                    <a16:creationId xmlns:a16="http://schemas.microsoft.com/office/drawing/2014/main" id="{74850965-E2C0-4A85-A544-BB75CD7D73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476">
                <a:extLst>
                  <a:ext uri="{FF2B5EF4-FFF2-40B4-BE49-F238E27FC236}">
                    <a16:creationId xmlns:a16="http://schemas.microsoft.com/office/drawing/2014/main" id="{1700FE37-CD7B-4804-88A4-DC6CED14F6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477">
                <a:extLst>
                  <a:ext uri="{FF2B5EF4-FFF2-40B4-BE49-F238E27FC236}">
                    <a16:creationId xmlns:a16="http://schemas.microsoft.com/office/drawing/2014/main" id="{90A0CFE8-46EE-411C-921C-E50E17BB8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7E9C2D1-D52A-4293-8FDF-59F774601143}"/>
              </a:ext>
            </a:extLst>
          </p:cNvPr>
          <p:cNvGrpSpPr/>
          <p:nvPr/>
        </p:nvGrpSpPr>
        <p:grpSpPr>
          <a:xfrm>
            <a:off x="7357962" y="5339037"/>
            <a:ext cx="309740" cy="190838"/>
            <a:chOff x="3668110" y="2448910"/>
            <a:chExt cx="3794234" cy="216513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AB9C198-08D0-442E-91E4-47BAE2ECE8F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521">
              <a:extLst>
                <a:ext uri="{FF2B5EF4-FFF2-40B4-BE49-F238E27FC236}">
                  <a16:creationId xmlns:a16="http://schemas.microsoft.com/office/drawing/2014/main" id="{CDEF2581-43AB-42D8-890C-DA80F9990E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85CC4F5-C8B9-490D-92CB-22D56E2CFBB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" name="Freeform 523">
                <a:extLst>
                  <a:ext uri="{FF2B5EF4-FFF2-40B4-BE49-F238E27FC236}">
                    <a16:creationId xmlns:a16="http://schemas.microsoft.com/office/drawing/2014/main" id="{0CED9798-244F-4D7C-90BC-AF98B05C03D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524">
                <a:extLst>
                  <a:ext uri="{FF2B5EF4-FFF2-40B4-BE49-F238E27FC236}">
                    <a16:creationId xmlns:a16="http://schemas.microsoft.com/office/drawing/2014/main" id="{D64A69C3-F545-4A1F-8928-B294009E258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525">
                <a:extLst>
                  <a:ext uri="{FF2B5EF4-FFF2-40B4-BE49-F238E27FC236}">
                    <a16:creationId xmlns:a16="http://schemas.microsoft.com/office/drawing/2014/main" id="{F862D895-8381-496A-A224-3BA2327DC9A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526">
                <a:extLst>
                  <a:ext uri="{FF2B5EF4-FFF2-40B4-BE49-F238E27FC236}">
                    <a16:creationId xmlns:a16="http://schemas.microsoft.com/office/drawing/2014/main" id="{78328C04-25B3-48AE-B19D-8237F55F742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CBA1D96-4036-41C7-BD70-DA7524704C79}"/>
              </a:ext>
            </a:extLst>
          </p:cNvPr>
          <p:cNvGrpSpPr/>
          <p:nvPr/>
        </p:nvGrpSpPr>
        <p:grpSpPr>
          <a:xfrm>
            <a:off x="6185216" y="4967420"/>
            <a:ext cx="393760" cy="218578"/>
            <a:chOff x="7493876" y="2774731"/>
            <a:chExt cx="1481958" cy="894622"/>
          </a:xfrm>
        </p:grpSpPr>
        <p:sp>
          <p:nvSpPr>
            <p:cNvPr id="121" name="Freeform 479">
              <a:extLst>
                <a:ext uri="{FF2B5EF4-FFF2-40B4-BE49-F238E27FC236}">
                  <a16:creationId xmlns:a16="http://schemas.microsoft.com/office/drawing/2014/main" id="{906C64F5-733B-46DB-BFCE-FCDEC2127C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901DB1C-B6A4-498A-8ADD-1BB12BDC76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878F012-BF30-4E8C-900A-2A5C2ED0D97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4" name="Freeform 482">
                <a:extLst>
                  <a:ext uri="{FF2B5EF4-FFF2-40B4-BE49-F238E27FC236}">
                    <a16:creationId xmlns:a16="http://schemas.microsoft.com/office/drawing/2014/main" id="{8A3373CC-E924-4FE2-9CF4-03E9CEDB3FA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483">
                <a:extLst>
                  <a:ext uri="{FF2B5EF4-FFF2-40B4-BE49-F238E27FC236}">
                    <a16:creationId xmlns:a16="http://schemas.microsoft.com/office/drawing/2014/main" id="{E6337D1D-937F-4366-830B-51E609F464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484">
                <a:extLst>
                  <a:ext uri="{FF2B5EF4-FFF2-40B4-BE49-F238E27FC236}">
                    <a16:creationId xmlns:a16="http://schemas.microsoft.com/office/drawing/2014/main" id="{431ECAAD-0B60-48EF-9E4B-BF21913F947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485">
                <a:extLst>
                  <a:ext uri="{FF2B5EF4-FFF2-40B4-BE49-F238E27FC236}">
                    <a16:creationId xmlns:a16="http://schemas.microsoft.com/office/drawing/2014/main" id="{AD2777FC-F11E-43DE-8CBC-C1E759992F3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097CE62-E94A-40D7-95DE-84B8AD8461D5}"/>
              </a:ext>
            </a:extLst>
          </p:cNvPr>
          <p:cNvGrpSpPr/>
          <p:nvPr/>
        </p:nvGrpSpPr>
        <p:grpSpPr>
          <a:xfrm>
            <a:off x="5820117" y="5194433"/>
            <a:ext cx="309740" cy="190838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2982A35-BE89-4EFD-BC28-66E3B4759C2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530">
              <a:extLst>
                <a:ext uri="{FF2B5EF4-FFF2-40B4-BE49-F238E27FC236}">
                  <a16:creationId xmlns:a16="http://schemas.microsoft.com/office/drawing/2014/main" id="{B068C30E-077D-4B89-8A38-7CE5C5F2A02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3B05378-FBDA-43F4-A4C5-1C6B9AF8AE7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532">
                <a:extLst>
                  <a:ext uri="{FF2B5EF4-FFF2-40B4-BE49-F238E27FC236}">
                    <a16:creationId xmlns:a16="http://schemas.microsoft.com/office/drawing/2014/main" id="{F08C7CD4-3625-46E7-9A04-D9C96C335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533">
                <a:extLst>
                  <a:ext uri="{FF2B5EF4-FFF2-40B4-BE49-F238E27FC236}">
                    <a16:creationId xmlns:a16="http://schemas.microsoft.com/office/drawing/2014/main" id="{7EB80417-2F14-486D-8F33-3681A4D3DD3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534">
                <a:extLst>
                  <a:ext uri="{FF2B5EF4-FFF2-40B4-BE49-F238E27FC236}">
                    <a16:creationId xmlns:a16="http://schemas.microsoft.com/office/drawing/2014/main" id="{DACC3F93-AA5E-4BF1-84F8-C8FE4A86566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535">
                <a:extLst>
                  <a:ext uri="{FF2B5EF4-FFF2-40B4-BE49-F238E27FC236}">
                    <a16:creationId xmlns:a16="http://schemas.microsoft.com/office/drawing/2014/main" id="{B3C25577-5276-49E6-802A-11F8604BC9F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1CA6F7-DC19-4FB1-B26A-208A0EAF355E}"/>
              </a:ext>
            </a:extLst>
          </p:cNvPr>
          <p:cNvGrpSpPr/>
          <p:nvPr/>
        </p:nvGrpSpPr>
        <p:grpSpPr>
          <a:xfrm>
            <a:off x="5948424" y="2812309"/>
            <a:ext cx="353678" cy="168275"/>
            <a:chOff x="7493876" y="2774731"/>
            <a:chExt cx="1481958" cy="894622"/>
          </a:xfrm>
        </p:grpSpPr>
        <p:sp>
          <p:nvSpPr>
            <p:cNvPr id="137" name="Freeform 407">
              <a:extLst>
                <a:ext uri="{FF2B5EF4-FFF2-40B4-BE49-F238E27FC236}">
                  <a16:creationId xmlns:a16="http://schemas.microsoft.com/office/drawing/2014/main" id="{6A3647DB-93FA-444E-B107-3D51ABA696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D480954-8705-401E-B2BA-1FD9C300FF3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5CFDE19-B628-4560-A78B-1297E09E77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0" name="Freeform 410">
                <a:extLst>
                  <a:ext uri="{FF2B5EF4-FFF2-40B4-BE49-F238E27FC236}">
                    <a16:creationId xmlns:a16="http://schemas.microsoft.com/office/drawing/2014/main" id="{A740B562-642C-4F62-9786-00B0C1ABD97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411">
                <a:extLst>
                  <a:ext uri="{FF2B5EF4-FFF2-40B4-BE49-F238E27FC236}">
                    <a16:creationId xmlns:a16="http://schemas.microsoft.com/office/drawing/2014/main" id="{0DE5F149-95E3-4BEF-8A51-9195C3F9326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412">
                <a:extLst>
                  <a:ext uri="{FF2B5EF4-FFF2-40B4-BE49-F238E27FC236}">
                    <a16:creationId xmlns:a16="http://schemas.microsoft.com/office/drawing/2014/main" id="{F7236413-79A3-46C6-9556-4463A3A88B1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413">
                <a:extLst>
                  <a:ext uri="{FF2B5EF4-FFF2-40B4-BE49-F238E27FC236}">
                    <a16:creationId xmlns:a16="http://schemas.microsoft.com/office/drawing/2014/main" id="{3CD65FE4-1243-40C0-A0C0-9B18ABBBEE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44FF103-4685-4E6F-8DDB-20BF3AFAA640}"/>
              </a:ext>
            </a:extLst>
          </p:cNvPr>
          <p:cNvGrpSpPr/>
          <p:nvPr/>
        </p:nvGrpSpPr>
        <p:grpSpPr>
          <a:xfrm>
            <a:off x="5558667" y="3965994"/>
            <a:ext cx="354986" cy="175668"/>
            <a:chOff x="7493876" y="2774731"/>
            <a:chExt cx="1481958" cy="894622"/>
          </a:xfrm>
        </p:grpSpPr>
        <p:sp>
          <p:nvSpPr>
            <p:cNvPr id="145" name="Freeform 415">
              <a:extLst>
                <a:ext uri="{FF2B5EF4-FFF2-40B4-BE49-F238E27FC236}">
                  <a16:creationId xmlns:a16="http://schemas.microsoft.com/office/drawing/2014/main" id="{64EB94D8-1369-47B8-95EF-A98F0B693A8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05CBE3B-4044-46E7-A148-F69830A5E11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D1CB602-9E5C-4147-9DB0-71E2A29D61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8" name="Freeform 418">
                <a:extLst>
                  <a:ext uri="{FF2B5EF4-FFF2-40B4-BE49-F238E27FC236}">
                    <a16:creationId xmlns:a16="http://schemas.microsoft.com/office/drawing/2014/main" id="{9A547696-D7DD-4C4B-9D4C-6A19FFF3F0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 419">
                <a:extLst>
                  <a:ext uri="{FF2B5EF4-FFF2-40B4-BE49-F238E27FC236}">
                    <a16:creationId xmlns:a16="http://schemas.microsoft.com/office/drawing/2014/main" id="{32A868E2-76C1-4CC5-9FAD-0A8998ABC7D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420">
                <a:extLst>
                  <a:ext uri="{FF2B5EF4-FFF2-40B4-BE49-F238E27FC236}">
                    <a16:creationId xmlns:a16="http://schemas.microsoft.com/office/drawing/2014/main" id="{64A78EF2-A1CD-42E3-842D-11FB394952D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421">
                <a:extLst>
                  <a:ext uri="{FF2B5EF4-FFF2-40B4-BE49-F238E27FC236}">
                    <a16:creationId xmlns:a16="http://schemas.microsoft.com/office/drawing/2014/main" id="{D59B6511-AC9B-427C-9115-D82FC0BA241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048BC0-D212-425E-BF2D-B48CD12D7061}"/>
              </a:ext>
            </a:extLst>
          </p:cNvPr>
          <p:cNvGrpSpPr/>
          <p:nvPr/>
        </p:nvGrpSpPr>
        <p:grpSpPr>
          <a:xfrm>
            <a:off x="8392682" y="3601365"/>
            <a:ext cx="170989" cy="97052"/>
            <a:chOff x="7493876" y="2774731"/>
            <a:chExt cx="1481958" cy="894622"/>
          </a:xfrm>
        </p:grpSpPr>
        <p:sp>
          <p:nvSpPr>
            <p:cNvPr id="153" name="Freeform 455">
              <a:extLst>
                <a:ext uri="{FF2B5EF4-FFF2-40B4-BE49-F238E27FC236}">
                  <a16:creationId xmlns:a16="http://schemas.microsoft.com/office/drawing/2014/main" id="{6EBD2BA4-1ECC-4F9E-84A3-44FCEBE8ED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354C1D-533F-4508-BFE3-4E95A05C970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D10F522-0CE8-4D9E-86ED-BD1B099DB5D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6" name="Freeform 458">
                <a:extLst>
                  <a:ext uri="{FF2B5EF4-FFF2-40B4-BE49-F238E27FC236}">
                    <a16:creationId xmlns:a16="http://schemas.microsoft.com/office/drawing/2014/main" id="{D905D9ED-7541-4AD8-B0DB-D81DDC6332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 459">
                <a:extLst>
                  <a:ext uri="{FF2B5EF4-FFF2-40B4-BE49-F238E27FC236}">
                    <a16:creationId xmlns:a16="http://schemas.microsoft.com/office/drawing/2014/main" id="{31E7E38A-55E4-416C-93AD-9F2248E42E6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 460">
                <a:extLst>
                  <a:ext uri="{FF2B5EF4-FFF2-40B4-BE49-F238E27FC236}">
                    <a16:creationId xmlns:a16="http://schemas.microsoft.com/office/drawing/2014/main" id="{83A96F43-9DB5-4BBE-AC11-FD8D9D5271D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461">
                <a:extLst>
                  <a:ext uri="{FF2B5EF4-FFF2-40B4-BE49-F238E27FC236}">
                    <a16:creationId xmlns:a16="http://schemas.microsoft.com/office/drawing/2014/main" id="{24909D83-74DC-4518-86CA-B37D1DA899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A23DE51-753A-4C74-B9E7-4BD94FAC18AF}"/>
              </a:ext>
            </a:extLst>
          </p:cNvPr>
          <p:cNvGrpSpPr/>
          <p:nvPr/>
        </p:nvGrpSpPr>
        <p:grpSpPr>
          <a:xfrm>
            <a:off x="7919206" y="3496138"/>
            <a:ext cx="353678" cy="198344"/>
            <a:chOff x="7493876" y="2774731"/>
            <a:chExt cx="1481958" cy="894622"/>
          </a:xfrm>
        </p:grpSpPr>
        <p:sp>
          <p:nvSpPr>
            <p:cNvPr id="161" name="Freeform 615">
              <a:extLst>
                <a:ext uri="{FF2B5EF4-FFF2-40B4-BE49-F238E27FC236}">
                  <a16:creationId xmlns:a16="http://schemas.microsoft.com/office/drawing/2014/main" id="{4B643236-C133-429B-A16D-496546AFC6B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A62F48C-27CA-4D57-8C3A-68C0AA4AB8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3422634-C87C-43C4-A5FD-0E80EF934E2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4" name="Freeform 618">
                <a:extLst>
                  <a:ext uri="{FF2B5EF4-FFF2-40B4-BE49-F238E27FC236}">
                    <a16:creationId xmlns:a16="http://schemas.microsoft.com/office/drawing/2014/main" id="{64819A8D-9EED-4B8C-B1FC-78174C404D5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 619">
                <a:extLst>
                  <a:ext uri="{FF2B5EF4-FFF2-40B4-BE49-F238E27FC236}">
                    <a16:creationId xmlns:a16="http://schemas.microsoft.com/office/drawing/2014/main" id="{F59A03A3-BC10-489E-A195-4C967FDDB6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620">
                <a:extLst>
                  <a:ext uri="{FF2B5EF4-FFF2-40B4-BE49-F238E27FC236}">
                    <a16:creationId xmlns:a16="http://schemas.microsoft.com/office/drawing/2014/main" id="{511ADBD1-E2E3-4126-B804-7C21FF6A1B6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 621">
                <a:extLst>
                  <a:ext uri="{FF2B5EF4-FFF2-40B4-BE49-F238E27FC236}">
                    <a16:creationId xmlns:a16="http://schemas.microsoft.com/office/drawing/2014/main" id="{EFD201D0-F250-408F-9349-639089C263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125BD6B-A04E-4357-9523-9C90D91E0527}"/>
              </a:ext>
            </a:extLst>
          </p:cNvPr>
          <p:cNvGrpSpPr/>
          <p:nvPr/>
        </p:nvGrpSpPr>
        <p:grpSpPr>
          <a:xfrm>
            <a:off x="7457321" y="2202292"/>
            <a:ext cx="353678" cy="198344"/>
            <a:chOff x="7493876" y="2774731"/>
            <a:chExt cx="1481958" cy="894622"/>
          </a:xfrm>
        </p:grpSpPr>
        <p:sp>
          <p:nvSpPr>
            <p:cNvPr id="169" name="Freeform 577">
              <a:extLst>
                <a:ext uri="{FF2B5EF4-FFF2-40B4-BE49-F238E27FC236}">
                  <a16:creationId xmlns:a16="http://schemas.microsoft.com/office/drawing/2014/main" id="{B8B0094A-0987-47A2-979E-B441C9FDA6C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F0B41E9-0A13-426F-852B-3418D3C23F3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2A844C-ED81-4A52-BA3A-12BAB4CE44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2" name="Freeform 580">
                <a:extLst>
                  <a:ext uri="{FF2B5EF4-FFF2-40B4-BE49-F238E27FC236}">
                    <a16:creationId xmlns:a16="http://schemas.microsoft.com/office/drawing/2014/main" id="{4486A126-CFB0-4096-A185-3642649C0A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 581">
                <a:extLst>
                  <a:ext uri="{FF2B5EF4-FFF2-40B4-BE49-F238E27FC236}">
                    <a16:creationId xmlns:a16="http://schemas.microsoft.com/office/drawing/2014/main" id="{B135A54C-9D6F-480A-8A13-9B2C13C2B3D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582">
                <a:extLst>
                  <a:ext uri="{FF2B5EF4-FFF2-40B4-BE49-F238E27FC236}">
                    <a16:creationId xmlns:a16="http://schemas.microsoft.com/office/drawing/2014/main" id="{F50541F1-E4AD-41DC-8BBF-5A2E86B290E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583">
                <a:extLst>
                  <a:ext uri="{FF2B5EF4-FFF2-40B4-BE49-F238E27FC236}">
                    <a16:creationId xmlns:a16="http://schemas.microsoft.com/office/drawing/2014/main" id="{00E0BC4C-987E-413C-80AB-9A48F36257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474D737-0153-46FE-85B2-7B828960B10E}"/>
              </a:ext>
            </a:extLst>
          </p:cNvPr>
          <p:cNvGrpSpPr/>
          <p:nvPr/>
        </p:nvGrpSpPr>
        <p:grpSpPr>
          <a:xfrm>
            <a:off x="8035811" y="2613367"/>
            <a:ext cx="353678" cy="198344"/>
            <a:chOff x="7493876" y="2774731"/>
            <a:chExt cx="1481958" cy="894622"/>
          </a:xfrm>
        </p:grpSpPr>
        <p:sp>
          <p:nvSpPr>
            <p:cNvPr id="177" name="Freeform 593">
              <a:extLst>
                <a:ext uri="{FF2B5EF4-FFF2-40B4-BE49-F238E27FC236}">
                  <a16:creationId xmlns:a16="http://schemas.microsoft.com/office/drawing/2014/main" id="{A0272810-75DA-47F1-BDA2-C2E1D418A98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0BA4A6C-1E92-4C51-8F91-A541B7066D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B7425AF-A44A-4724-95F9-08E3E264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0" name="Freeform 596">
                <a:extLst>
                  <a:ext uri="{FF2B5EF4-FFF2-40B4-BE49-F238E27FC236}">
                    <a16:creationId xmlns:a16="http://schemas.microsoft.com/office/drawing/2014/main" id="{6010E607-AA8A-4C9C-A0D9-A85EA886EC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597">
                <a:extLst>
                  <a:ext uri="{FF2B5EF4-FFF2-40B4-BE49-F238E27FC236}">
                    <a16:creationId xmlns:a16="http://schemas.microsoft.com/office/drawing/2014/main" id="{2A24A581-F10C-4C1E-A841-854ED3B84D3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598">
                <a:extLst>
                  <a:ext uri="{FF2B5EF4-FFF2-40B4-BE49-F238E27FC236}">
                    <a16:creationId xmlns:a16="http://schemas.microsoft.com/office/drawing/2014/main" id="{CF3CBA2C-0210-447A-BBEB-8A29FE52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599">
                <a:extLst>
                  <a:ext uri="{FF2B5EF4-FFF2-40B4-BE49-F238E27FC236}">
                    <a16:creationId xmlns:a16="http://schemas.microsoft.com/office/drawing/2014/main" id="{E59A39B0-C444-4F2D-8BF6-8123BAB5A2B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366C5A-B553-4E1C-96EA-B019EB81118D}"/>
              </a:ext>
            </a:extLst>
          </p:cNvPr>
          <p:cNvGrpSpPr/>
          <p:nvPr/>
        </p:nvGrpSpPr>
        <p:grpSpPr>
          <a:xfrm>
            <a:off x="8152422" y="2107963"/>
            <a:ext cx="353678" cy="198344"/>
            <a:chOff x="7493876" y="2774731"/>
            <a:chExt cx="1481958" cy="894622"/>
          </a:xfrm>
        </p:grpSpPr>
        <p:sp>
          <p:nvSpPr>
            <p:cNvPr id="185" name="Freeform 601">
              <a:extLst>
                <a:ext uri="{FF2B5EF4-FFF2-40B4-BE49-F238E27FC236}">
                  <a16:creationId xmlns:a16="http://schemas.microsoft.com/office/drawing/2014/main" id="{1A297A1E-CA45-4639-A005-4AB66B1A7D2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BDD6178-1D90-47E8-BD83-F86CBCC43EE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B7DE258-66CA-405A-BEC9-21571F4117F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8" name="Freeform 604">
                <a:extLst>
                  <a:ext uri="{FF2B5EF4-FFF2-40B4-BE49-F238E27FC236}">
                    <a16:creationId xmlns:a16="http://schemas.microsoft.com/office/drawing/2014/main" id="{52739DA2-8788-4AA5-925F-AD6FD6E4DEE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605">
                <a:extLst>
                  <a:ext uri="{FF2B5EF4-FFF2-40B4-BE49-F238E27FC236}">
                    <a16:creationId xmlns:a16="http://schemas.microsoft.com/office/drawing/2014/main" id="{5857513B-A201-4C16-8274-E9538A15A28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606">
                <a:extLst>
                  <a:ext uri="{FF2B5EF4-FFF2-40B4-BE49-F238E27FC236}">
                    <a16:creationId xmlns:a16="http://schemas.microsoft.com/office/drawing/2014/main" id="{BEA5A8B1-663B-49EE-94A4-5DF17B69435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607">
                <a:extLst>
                  <a:ext uri="{FF2B5EF4-FFF2-40B4-BE49-F238E27FC236}">
                    <a16:creationId xmlns:a16="http://schemas.microsoft.com/office/drawing/2014/main" id="{5118CE40-6933-4812-AA46-46C1CF0656E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E5AE007-E7BC-445D-A853-1DFD93BB94B9}"/>
              </a:ext>
            </a:extLst>
          </p:cNvPr>
          <p:cNvGrpSpPr/>
          <p:nvPr/>
        </p:nvGrpSpPr>
        <p:grpSpPr>
          <a:xfrm>
            <a:off x="6607385" y="3956624"/>
            <a:ext cx="367224" cy="240304"/>
            <a:chOff x="7493876" y="2774731"/>
            <a:chExt cx="1481958" cy="894622"/>
          </a:xfrm>
        </p:grpSpPr>
        <p:sp>
          <p:nvSpPr>
            <p:cNvPr id="193" name="Freeform 554">
              <a:extLst>
                <a:ext uri="{FF2B5EF4-FFF2-40B4-BE49-F238E27FC236}">
                  <a16:creationId xmlns:a16="http://schemas.microsoft.com/office/drawing/2014/main" id="{0021B896-D87D-4B73-8E81-1CD6C6415E0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57F6713-4B34-4DA6-85E4-34E6636B820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8C7EAC1-82DB-4605-9B89-5C82547B632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6" name="Freeform 557">
                <a:extLst>
                  <a:ext uri="{FF2B5EF4-FFF2-40B4-BE49-F238E27FC236}">
                    <a16:creationId xmlns:a16="http://schemas.microsoft.com/office/drawing/2014/main" id="{5AE6B97C-0411-46DF-B7D1-ACF78AB66D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558">
                <a:extLst>
                  <a:ext uri="{FF2B5EF4-FFF2-40B4-BE49-F238E27FC236}">
                    <a16:creationId xmlns:a16="http://schemas.microsoft.com/office/drawing/2014/main" id="{1D7D3F69-2F95-4E18-B5A2-F76285459EA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559">
                <a:extLst>
                  <a:ext uri="{FF2B5EF4-FFF2-40B4-BE49-F238E27FC236}">
                    <a16:creationId xmlns:a16="http://schemas.microsoft.com/office/drawing/2014/main" id="{8D35BB08-A472-4E62-BCE6-79093547BF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560">
                <a:extLst>
                  <a:ext uri="{FF2B5EF4-FFF2-40B4-BE49-F238E27FC236}">
                    <a16:creationId xmlns:a16="http://schemas.microsoft.com/office/drawing/2014/main" id="{3E8EE954-AE0E-4917-84ED-FEC7C01C465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A326159-CC3D-4442-AF25-6E26B54FB350}"/>
              </a:ext>
            </a:extLst>
          </p:cNvPr>
          <p:cNvGrpSpPr/>
          <p:nvPr/>
        </p:nvGrpSpPr>
        <p:grpSpPr>
          <a:xfrm>
            <a:off x="7488723" y="2661565"/>
            <a:ext cx="353678" cy="198344"/>
            <a:chOff x="7493876" y="2774731"/>
            <a:chExt cx="1481958" cy="894622"/>
          </a:xfrm>
        </p:grpSpPr>
        <p:sp>
          <p:nvSpPr>
            <p:cNvPr id="201" name="Freeform 585">
              <a:extLst>
                <a:ext uri="{FF2B5EF4-FFF2-40B4-BE49-F238E27FC236}">
                  <a16:creationId xmlns:a16="http://schemas.microsoft.com/office/drawing/2014/main" id="{F5226857-09B8-4F5A-8B95-551ADCA916F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37187A-36B6-49CB-B09E-565C94416E2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595C2BF-9155-401E-B6FA-28E5FCDD07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4" name="Freeform 588">
                <a:extLst>
                  <a:ext uri="{FF2B5EF4-FFF2-40B4-BE49-F238E27FC236}">
                    <a16:creationId xmlns:a16="http://schemas.microsoft.com/office/drawing/2014/main" id="{6C8928DC-03BF-4270-B271-182E3CAD70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589">
                <a:extLst>
                  <a:ext uri="{FF2B5EF4-FFF2-40B4-BE49-F238E27FC236}">
                    <a16:creationId xmlns:a16="http://schemas.microsoft.com/office/drawing/2014/main" id="{330BC19D-739D-4710-8A5B-49731AC9B1F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90">
                <a:extLst>
                  <a:ext uri="{FF2B5EF4-FFF2-40B4-BE49-F238E27FC236}">
                    <a16:creationId xmlns:a16="http://schemas.microsoft.com/office/drawing/2014/main" id="{9E1088D0-26E5-499D-AEC1-8540ED33D9F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91">
                <a:extLst>
                  <a:ext uri="{FF2B5EF4-FFF2-40B4-BE49-F238E27FC236}">
                    <a16:creationId xmlns:a16="http://schemas.microsoft.com/office/drawing/2014/main" id="{55D1FC10-296F-4765-A61C-BDA009BF2C7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2A7D89C-2706-40AE-B32E-08CA7AF13DDB}"/>
              </a:ext>
            </a:extLst>
          </p:cNvPr>
          <p:cNvGrpSpPr/>
          <p:nvPr/>
        </p:nvGrpSpPr>
        <p:grpSpPr>
          <a:xfrm>
            <a:off x="7005735" y="3394032"/>
            <a:ext cx="367224" cy="240304"/>
            <a:chOff x="7493876" y="2774731"/>
            <a:chExt cx="1481958" cy="894622"/>
          </a:xfrm>
        </p:grpSpPr>
        <p:sp>
          <p:nvSpPr>
            <p:cNvPr id="209" name="Freeform 538">
              <a:extLst>
                <a:ext uri="{FF2B5EF4-FFF2-40B4-BE49-F238E27FC236}">
                  <a16:creationId xmlns:a16="http://schemas.microsoft.com/office/drawing/2014/main" id="{7DD7B334-F371-4195-B86C-AF7BE78D4A3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E61088F-1EC7-46B5-9938-B88BD5970E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34ADC2A-F10A-40CD-9E92-F8DADFB0A85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2" name="Freeform 541">
                <a:extLst>
                  <a:ext uri="{FF2B5EF4-FFF2-40B4-BE49-F238E27FC236}">
                    <a16:creationId xmlns:a16="http://schemas.microsoft.com/office/drawing/2014/main" id="{BDB1D87C-57B9-4544-8AD1-0FADCB91713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542">
                <a:extLst>
                  <a:ext uri="{FF2B5EF4-FFF2-40B4-BE49-F238E27FC236}">
                    <a16:creationId xmlns:a16="http://schemas.microsoft.com/office/drawing/2014/main" id="{577D807F-C37A-4230-88A6-C8A5C7DF36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43">
                <a:extLst>
                  <a:ext uri="{FF2B5EF4-FFF2-40B4-BE49-F238E27FC236}">
                    <a16:creationId xmlns:a16="http://schemas.microsoft.com/office/drawing/2014/main" id="{7D755822-3D08-4A32-B002-04F87D3C5CB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44">
                <a:extLst>
                  <a:ext uri="{FF2B5EF4-FFF2-40B4-BE49-F238E27FC236}">
                    <a16:creationId xmlns:a16="http://schemas.microsoft.com/office/drawing/2014/main" id="{D7ADFDE2-6045-43AC-AECA-36A15722D61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4EA43C-1058-4BCC-A472-345783CBE8CD}"/>
              </a:ext>
            </a:extLst>
          </p:cNvPr>
          <p:cNvGrpSpPr/>
          <p:nvPr/>
        </p:nvGrpSpPr>
        <p:grpSpPr>
          <a:xfrm>
            <a:off x="7110151" y="3999763"/>
            <a:ext cx="367224" cy="240304"/>
            <a:chOff x="7493876" y="2774731"/>
            <a:chExt cx="1481958" cy="894622"/>
          </a:xfrm>
        </p:grpSpPr>
        <p:sp>
          <p:nvSpPr>
            <p:cNvPr id="217" name="Freeform 546">
              <a:extLst>
                <a:ext uri="{FF2B5EF4-FFF2-40B4-BE49-F238E27FC236}">
                  <a16:creationId xmlns:a16="http://schemas.microsoft.com/office/drawing/2014/main" id="{7EC8FB2C-CB27-4A40-9B6B-CB1DF2DC2EC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70814BD-736E-4466-A41B-D22A17C61D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116733E4-1CC0-486A-9481-C68957EAAD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0" name="Freeform 549">
                <a:extLst>
                  <a:ext uri="{FF2B5EF4-FFF2-40B4-BE49-F238E27FC236}">
                    <a16:creationId xmlns:a16="http://schemas.microsoft.com/office/drawing/2014/main" id="{A0206C09-376B-40A9-981F-F0DC22CE660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550">
                <a:extLst>
                  <a:ext uri="{FF2B5EF4-FFF2-40B4-BE49-F238E27FC236}">
                    <a16:creationId xmlns:a16="http://schemas.microsoft.com/office/drawing/2014/main" id="{CA90277A-7F02-42C6-8551-52AF08925E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551">
                <a:extLst>
                  <a:ext uri="{FF2B5EF4-FFF2-40B4-BE49-F238E27FC236}">
                    <a16:creationId xmlns:a16="http://schemas.microsoft.com/office/drawing/2014/main" id="{07AF2491-4D0C-4481-A6FB-82C42F36804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552">
                <a:extLst>
                  <a:ext uri="{FF2B5EF4-FFF2-40B4-BE49-F238E27FC236}">
                    <a16:creationId xmlns:a16="http://schemas.microsoft.com/office/drawing/2014/main" id="{80C176AE-4AC6-4A0A-8666-15867C070FF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C26DD11-7E78-4F0A-B06C-6837D07E479B}"/>
              </a:ext>
            </a:extLst>
          </p:cNvPr>
          <p:cNvGrpSpPr/>
          <p:nvPr/>
        </p:nvGrpSpPr>
        <p:grpSpPr>
          <a:xfrm>
            <a:off x="7883856" y="3992325"/>
            <a:ext cx="353678" cy="198344"/>
            <a:chOff x="7493876" y="2774731"/>
            <a:chExt cx="1481958" cy="894622"/>
          </a:xfrm>
        </p:grpSpPr>
        <p:sp>
          <p:nvSpPr>
            <p:cNvPr id="225" name="Freeform 623">
              <a:extLst>
                <a:ext uri="{FF2B5EF4-FFF2-40B4-BE49-F238E27FC236}">
                  <a16:creationId xmlns:a16="http://schemas.microsoft.com/office/drawing/2014/main" id="{3AC4B51D-EC2E-4E62-ACDA-D3BF6A0EBCD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91B2AE7-71BB-4A69-9B18-A28D352EA3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0964B1D-FD16-47D2-97D5-321605E627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8" name="Freeform 626">
                <a:extLst>
                  <a:ext uri="{FF2B5EF4-FFF2-40B4-BE49-F238E27FC236}">
                    <a16:creationId xmlns:a16="http://schemas.microsoft.com/office/drawing/2014/main" id="{BD70E5B6-BBEF-4D66-8EF3-E44B0384F5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627">
                <a:extLst>
                  <a:ext uri="{FF2B5EF4-FFF2-40B4-BE49-F238E27FC236}">
                    <a16:creationId xmlns:a16="http://schemas.microsoft.com/office/drawing/2014/main" id="{DD645E50-F5BB-4753-BD88-2F6DD3B6FEA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628">
                <a:extLst>
                  <a:ext uri="{FF2B5EF4-FFF2-40B4-BE49-F238E27FC236}">
                    <a16:creationId xmlns:a16="http://schemas.microsoft.com/office/drawing/2014/main" id="{0A5B5FEE-6F45-4AC6-B1E2-06F993267F3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629">
                <a:extLst>
                  <a:ext uri="{FF2B5EF4-FFF2-40B4-BE49-F238E27FC236}">
                    <a16:creationId xmlns:a16="http://schemas.microsoft.com/office/drawing/2014/main" id="{82D57D2C-FE1F-422F-988A-2EE2C669FD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AB098AC-581C-47AA-BB5E-D1968F696A39}"/>
              </a:ext>
            </a:extLst>
          </p:cNvPr>
          <p:cNvGrpSpPr/>
          <p:nvPr/>
        </p:nvGrpSpPr>
        <p:grpSpPr>
          <a:xfrm>
            <a:off x="6756490" y="4775686"/>
            <a:ext cx="393760" cy="218578"/>
            <a:chOff x="7493876" y="2774731"/>
            <a:chExt cx="1481958" cy="894622"/>
          </a:xfrm>
        </p:grpSpPr>
        <p:sp>
          <p:nvSpPr>
            <p:cNvPr id="233" name="Freeform 463">
              <a:extLst>
                <a:ext uri="{FF2B5EF4-FFF2-40B4-BE49-F238E27FC236}">
                  <a16:creationId xmlns:a16="http://schemas.microsoft.com/office/drawing/2014/main" id="{00B48028-3E3C-4358-925C-24DF849CADF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CDA2E09-6025-452A-B87E-5A5A73397B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8610EAE-D37A-49D3-B796-C47EC2C146B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6" name="Freeform 466">
                <a:extLst>
                  <a:ext uri="{FF2B5EF4-FFF2-40B4-BE49-F238E27FC236}">
                    <a16:creationId xmlns:a16="http://schemas.microsoft.com/office/drawing/2014/main" id="{79547E8E-D2D6-411A-9DBF-E9D0FE888C8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467">
                <a:extLst>
                  <a:ext uri="{FF2B5EF4-FFF2-40B4-BE49-F238E27FC236}">
                    <a16:creationId xmlns:a16="http://schemas.microsoft.com/office/drawing/2014/main" id="{062DFBB7-7A7A-48B6-98B9-F94878AAD5C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468">
                <a:extLst>
                  <a:ext uri="{FF2B5EF4-FFF2-40B4-BE49-F238E27FC236}">
                    <a16:creationId xmlns:a16="http://schemas.microsoft.com/office/drawing/2014/main" id="{9B78713D-AD57-4777-BA30-0EA0852882B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469">
                <a:extLst>
                  <a:ext uri="{FF2B5EF4-FFF2-40B4-BE49-F238E27FC236}">
                    <a16:creationId xmlns:a16="http://schemas.microsoft.com/office/drawing/2014/main" id="{CECADD28-6693-4270-9A17-082B97C202E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9A74B5F-026B-4438-99E1-B61A1B164F91}"/>
              </a:ext>
            </a:extLst>
          </p:cNvPr>
          <p:cNvGrpSpPr/>
          <p:nvPr/>
        </p:nvGrpSpPr>
        <p:grpSpPr>
          <a:xfrm>
            <a:off x="8434579" y="4369125"/>
            <a:ext cx="228295" cy="120400"/>
            <a:chOff x="7493876" y="2774731"/>
            <a:chExt cx="1481958" cy="894622"/>
          </a:xfrm>
        </p:grpSpPr>
        <p:sp>
          <p:nvSpPr>
            <p:cNvPr id="241" name="Freeform 447">
              <a:extLst>
                <a:ext uri="{FF2B5EF4-FFF2-40B4-BE49-F238E27FC236}">
                  <a16:creationId xmlns:a16="http://schemas.microsoft.com/office/drawing/2014/main" id="{1177EFA0-6210-4EEB-8B70-60CF875959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D3E0EAA-422D-4862-8877-0968804177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AFE462A-C4D0-4E67-846C-6B548B33772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4" name="Freeform 450">
                <a:extLst>
                  <a:ext uri="{FF2B5EF4-FFF2-40B4-BE49-F238E27FC236}">
                    <a16:creationId xmlns:a16="http://schemas.microsoft.com/office/drawing/2014/main" id="{404D8E5C-E906-4029-8208-78CBC29D3A0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451">
                <a:extLst>
                  <a:ext uri="{FF2B5EF4-FFF2-40B4-BE49-F238E27FC236}">
                    <a16:creationId xmlns:a16="http://schemas.microsoft.com/office/drawing/2014/main" id="{48E1AA9E-0659-4778-B9A6-EA4D6BC955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452">
                <a:extLst>
                  <a:ext uri="{FF2B5EF4-FFF2-40B4-BE49-F238E27FC236}">
                    <a16:creationId xmlns:a16="http://schemas.microsoft.com/office/drawing/2014/main" id="{02C26BF0-EA34-4B96-A9E2-5D836AC32DA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453">
                <a:extLst>
                  <a:ext uri="{FF2B5EF4-FFF2-40B4-BE49-F238E27FC236}">
                    <a16:creationId xmlns:a16="http://schemas.microsoft.com/office/drawing/2014/main" id="{F540B803-E64A-4F88-9EC2-09AC00FD1E5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B6CEA58-CA17-4D39-AB94-E5AE20491DD8}"/>
              </a:ext>
            </a:extLst>
          </p:cNvPr>
          <p:cNvGrpSpPr/>
          <p:nvPr/>
        </p:nvGrpSpPr>
        <p:grpSpPr>
          <a:xfrm>
            <a:off x="4947671" y="2356613"/>
            <a:ext cx="534987" cy="407988"/>
            <a:chOff x="7432700" y="2327293"/>
            <a:chExt cx="534987" cy="407988"/>
          </a:xfrm>
        </p:grpSpPr>
        <p:pic>
          <p:nvPicPr>
            <p:cNvPr id="249" name="Picture 1017" descr="antenna_stylized">
              <a:extLst>
                <a:ext uri="{FF2B5EF4-FFF2-40B4-BE49-F238E27FC236}">
                  <a16:creationId xmlns:a16="http://schemas.microsoft.com/office/drawing/2014/main" id="{23C0245D-5112-46BE-9F49-29F0501FA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" name="Picture 1018" descr="laptop_keyboard">
              <a:extLst>
                <a:ext uri="{FF2B5EF4-FFF2-40B4-BE49-F238E27FC236}">
                  <a16:creationId xmlns:a16="http://schemas.microsoft.com/office/drawing/2014/main" id="{E20C4BCC-19F5-4090-A50A-F417B608B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1019">
              <a:extLst>
                <a:ext uri="{FF2B5EF4-FFF2-40B4-BE49-F238E27FC236}">
                  <a16:creationId xmlns:a16="http://schemas.microsoft.com/office/drawing/2014/main" id="{A6D1D89A-4B43-4D48-947F-A5B94515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2" name="Picture 1020" descr="screen">
              <a:extLst>
                <a:ext uri="{FF2B5EF4-FFF2-40B4-BE49-F238E27FC236}">
                  <a16:creationId xmlns:a16="http://schemas.microsoft.com/office/drawing/2014/main" id="{4E820FDB-2350-4AE7-A422-0CD807070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1021">
              <a:extLst>
                <a:ext uri="{FF2B5EF4-FFF2-40B4-BE49-F238E27FC236}">
                  <a16:creationId xmlns:a16="http://schemas.microsoft.com/office/drawing/2014/main" id="{E14A15E3-E7A7-401F-AE69-BA794C91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022">
              <a:extLst>
                <a:ext uri="{FF2B5EF4-FFF2-40B4-BE49-F238E27FC236}">
                  <a16:creationId xmlns:a16="http://schemas.microsoft.com/office/drawing/2014/main" id="{E77640D7-9790-4545-922E-B82F2C5B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1023">
              <a:extLst>
                <a:ext uri="{FF2B5EF4-FFF2-40B4-BE49-F238E27FC236}">
                  <a16:creationId xmlns:a16="http://schemas.microsoft.com/office/drawing/2014/main" id="{8524B1BD-B1AB-411D-AB4E-896A9AC18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1024">
              <a:extLst>
                <a:ext uri="{FF2B5EF4-FFF2-40B4-BE49-F238E27FC236}">
                  <a16:creationId xmlns:a16="http://schemas.microsoft.com/office/drawing/2014/main" id="{8D4537F3-E744-4122-A31D-03389B83E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1025">
              <a:extLst>
                <a:ext uri="{FF2B5EF4-FFF2-40B4-BE49-F238E27FC236}">
                  <a16:creationId xmlns:a16="http://schemas.microsoft.com/office/drawing/2014/main" id="{A0B3CC25-CC00-4E84-8341-D5AD2404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026">
              <a:extLst>
                <a:ext uri="{FF2B5EF4-FFF2-40B4-BE49-F238E27FC236}">
                  <a16:creationId xmlns:a16="http://schemas.microsoft.com/office/drawing/2014/main" id="{D95C7D6C-361C-4BA3-87CD-5FB6CE316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9" name="Group 1027">
              <a:extLst>
                <a:ext uri="{FF2B5EF4-FFF2-40B4-BE49-F238E27FC236}">
                  <a16:creationId xmlns:a16="http://schemas.microsoft.com/office/drawing/2014/main" id="{01F8E34F-86B5-413B-A6EB-F500F93145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6" name="Freeform 1028">
                <a:extLst>
                  <a:ext uri="{FF2B5EF4-FFF2-40B4-BE49-F238E27FC236}">
                    <a16:creationId xmlns:a16="http://schemas.microsoft.com/office/drawing/2014/main" id="{21AE4D83-17E5-4D1B-936D-96A45ECB2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029">
                <a:extLst>
                  <a:ext uri="{FF2B5EF4-FFF2-40B4-BE49-F238E27FC236}">
                    <a16:creationId xmlns:a16="http://schemas.microsoft.com/office/drawing/2014/main" id="{242B3DF0-2652-4BD1-8CC4-9ACFB5D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030">
                <a:extLst>
                  <a:ext uri="{FF2B5EF4-FFF2-40B4-BE49-F238E27FC236}">
                    <a16:creationId xmlns:a16="http://schemas.microsoft.com/office/drawing/2014/main" id="{79D5E47B-5CA1-4832-BEB3-CF0791180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031">
                <a:extLst>
                  <a:ext uri="{FF2B5EF4-FFF2-40B4-BE49-F238E27FC236}">
                    <a16:creationId xmlns:a16="http://schemas.microsoft.com/office/drawing/2014/main" id="{564AE5FC-445A-47EC-98F8-C230A4734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032">
                <a:extLst>
                  <a:ext uri="{FF2B5EF4-FFF2-40B4-BE49-F238E27FC236}">
                    <a16:creationId xmlns:a16="http://schemas.microsoft.com/office/drawing/2014/main" id="{EA7A523F-3C53-4BFB-863D-C5350C46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33">
                <a:extLst>
                  <a:ext uri="{FF2B5EF4-FFF2-40B4-BE49-F238E27FC236}">
                    <a16:creationId xmlns:a16="http://schemas.microsoft.com/office/drawing/2014/main" id="{5AF4CDCB-3B50-42FF-92A9-58BA8AE9C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0" name="Freeform 1034">
              <a:extLst>
                <a:ext uri="{FF2B5EF4-FFF2-40B4-BE49-F238E27FC236}">
                  <a16:creationId xmlns:a16="http://schemas.microsoft.com/office/drawing/2014/main" id="{FB64761B-B251-4CF6-BED3-68E68872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035">
              <a:extLst>
                <a:ext uri="{FF2B5EF4-FFF2-40B4-BE49-F238E27FC236}">
                  <a16:creationId xmlns:a16="http://schemas.microsoft.com/office/drawing/2014/main" id="{3270FBA7-6519-46F6-B661-D85576B4D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36">
              <a:extLst>
                <a:ext uri="{FF2B5EF4-FFF2-40B4-BE49-F238E27FC236}">
                  <a16:creationId xmlns:a16="http://schemas.microsoft.com/office/drawing/2014/main" id="{77197CCD-3DEA-4586-A2F2-EAD2C8A6C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037">
              <a:extLst>
                <a:ext uri="{FF2B5EF4-FFF2-40B4-BE49-F238E27FC236}">
                  <a16:creationId xmlns:a16="http://schemas.microsoft.com/office/drawing/2014/main" id="{1E513D12-7FF0-40F6-8C71-A1D2C512B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038">
              <a:extLst>
                <a:ext uri="{FF2B5EF4-FFF2-40B4-BE49-F238E27FC236}">
                  <a16:creationId xmlns:a16="http://schemas.microsoft.com/office/drawing/2014/main" id="{2BEAB1CA-1BFD-40AD-9B56-FDA1F0A7D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039">
              <a:extLst>
                <a:ext uri="{FF2B5EF4-FFF2-40B4-BE49-F238E27FC236}">
                  <a16:creationId xmlns:a16="http://schemas.microsoft.com/office/drawing/2014/main" id="{CE911025-C9F3-44EC-A802-9A24225A2C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992452C-1933-4BF3-9B6E-BF37CDC46DC0}"/>
              </a:ext>
            </a:extLst>
          </p:cNvPr>
          <p:cNvGrpSpPr/>
          <p:nvPr/>
        </p:nvGrpSpPr>
        <p:grpSpPr>
          <a:xfrm>
            <a:off x="6146378" y="2319727"/>
            <a:ext cx="530702" cy="478009"/>
            <a:chOff x="8631407" y="2290407"/>
            <a:chExt cx="530702" cy="478009"/>
          </a:xfrm>
        </p:grpSpPr>
        <p:pic>
          <p:nvPicPr>
            <p:cNvPr id="273" name="Picture 568" descr="light2.png">
              <a:extLst>
                <a:ext uri="{FF2B5EF4-FFF2-40B4-BE49-F238E27FC236}">
                  <a16:creationId xmlns:a16="http://schemas.microsoft.com/office/drawing/2014/main" id="{16FA982D-8C7D-4E98-9C91-8AEB3C1C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1017" descr="antenna_stylized">
              <a:extLst>
                <a:ext uri="{FF2B5EF4-FFF2-40B4-BE49-F238E27FC236}">
                  <a16:creationId xmlns:a16="http://schemas.microsoft.com/office/drawing/2014/main" id="{525848C5-DF03-4EF1-ACFC-25A2B8B3A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6179C5D-CC5D-43FE-8CBF-398F613E1EE7}"/>
              </a:ext>
            </a:extLst>
          </p:cNvPr>
          <p:cNvGrpSpPr/>
          <p:nvPr/>
        </p:nvGrpSpPr>
        <p:grpSpPr>
          <a:xfrm>
            <a:off x="5002115" y="3419140"/>
            <a:ext cx="350807" cy="305517"/>
            <a:chOff x="7487144" y="3389820"/>
            <a:chExt cx="350807" cy="305517"/>
          </a:xfrm>
        </p:grpSpPr>
        <p:pic>
          <p:nvPicPr>
            <p:cNvPr id="276" name="Picture 1115" descr="antenna_stylized">
              <a:extLst>
                <a:ext uri="{FF2B5EF4-FFF2-40B4-BE49-F238E27FC236}">
                  <a16:creationId xmlns:a16="http://schemas.microsoft.com/office/drawing/2014/main" id="{DCFD7F87-AF4D-4C8B-9245-BC74B7DFC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1116" descr="laptop_keyboard">
              <a:extLst>
                <a:ext uri="{FF2B5EF4-FFF2-40B4-BE49-F238E27FC236}">
                  <a16:creationId xmlns:a16="http://schemas.microsoft.com/office/drawing/2014/main" id="{08EC605B-3C8A-4F90-AC71-E530C1CF2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1117">
              <a:extLst>
                <a:ext uri="{FF2B5EF4-FFF2-40B4-BE49-F238E27FC236}">
                  <a16:creationId xmlns:a16="http://schemas.microsoft.com/office/drawing/2014/main" id="{0146C885-AD2F-41F0-9B5E-6E4D068FE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9" name="Picture 1118" descr="screen">
              <a:extLst>
                <a:ext uri="{FF2B5EF4-FFF2-40B4-BE49-F238E27FC236}">
                  <a16:creationId xmlns:a16="http://schemas.microsoft.com/office/drawing/2014/main" id="{C2CE1669-AC4D-4829-B61C-5A2E2ECC2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1119">
              <a:extLst>
                <a:ext uri="{FF2B5EF4-FFF2-40B4-BE49-F238E27FC236}">
                  <a16:creationId xmlns:a16="http://schemas.microsoft.com/office/drawing/2014/main" id="{0EDC9716-B857-4BF4-B20C-86859C5C9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120">
              <a:extLst>
                <a:ext uri="{FF2B5EF4-FFF2-40B4-BE49-F238E27FC236}">
                  <a16:creationId xmlns:a16="http://schemas.microsoft.com/office/drawing/2014/main" id="{4FDF2438-DF3B-4DAE-BB7D-AB3388F6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121">
              <a:extLst>
                <a:ext uri="{FF2B5EF4-FFF2-40B4-BE49-F238E27FC236}">
                  <a16:creationId xmlns:a16="http://schemas.microsoft.com/office/drawing/2014/main" id="{6292E802-053D-483F-A855-5289581EE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1122">
              <a:extLst>
                <a:ext uri="{FF2B5EF4-FFF2-40B4-BE49-F238E27FC236}">
                  <a16:creationId xmlns:a16="http://schemas.microsoft.com/office/drawing/2014/main" id="{3BE817CC-EA32-4A0C-9D58-24F59A22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1123">
              <a:extLst>
                <a:ext uri="{FF2B5EF4-FFF2-40B4-BE49-F238E27FC236}">
                  <a16:creationId xmlns:a16="http://schemas.microsoft.com/office/drawing/2014/main" id="{2325EB14-C455-48CD-BF94-5146BC65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124">
              <a:extLst>
                <a:ext uri="{FF2B5EF4-FFF2-40B4-BE49-F238E27FC236}">
                  <a16:creationId xmlns:a16="http://schemas.microsoft.com/office/drawing/2014/main" id="{293B252D-9E42-41B4-AF5D-E9D16978D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" name="Group 1125">
              <a:extLst>
                <a:ext uri="{FF2B5EF4-FFF2-40B4-BE49-F238E27FC236}">
                  <a16:creationId xmlns:a16="http://schemas.microsoft.com/office/drawing/2014/main" id="{D5CB5813-F5E7-4B03-A8F4-E90D279DD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293" name="Freeform 1126">
                <a:extLst>
                  <a:ext uri="{FF2B5EF4-FFF2-40B4-BE49-F238E27FC236}">
                    <a16:creationId xmlns:a16="http://schemas.microsoft.com/office/drawing/2014/main" id="{B4D10258-8BB1-4272-9CF7-9BD37A11D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1127">
                <a:extLst>
                  <a:ext uri="{FF2B5EF4-FFF2-40B4-BE49-F238E27FC236}">
                    <a16:creationId xmlns:a16="http://schemas.microsoft.com/office/drawing/2014/main" id="{53CE8070-C9E0-4B8A-AF8C-0D73C681C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1128">
                <a:extLst>
                  <a:ext uri="{FF2B5EF4-FFF2-40B4-BE49-F238E27FC236}">
                    <a16:creationId xmlns:a16="http://schemas.microsoft.com/office/drawing/2014/main" id="{2BCA8BDE-4202-4149-8A10-20E2494CA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1129">
                <a:extLst>
                  <a:ext uri="{FF2B5EF4-FFF2-40B4-BE49-F238E27FC236}">
                    <a16:creationId xmlns:a16="http://schemas.microsoft.com/office/drawing/2014/main" id="{97F05B57-441A-48BE-9149-32ABD78E9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1130">
                <a:extLst>
                  <a:ext uri="{FF2B5EF4-FFF2-40B4-BE49-F238E27FC236}">
                    <a16:creationId xmlns:a16="http://schemas.microsoft.com/office/drawing/2014/main" id="{D5C1E078-2182-40A2-A70C-2F9150D7A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1131">
                <a:extLst>
                  <a:ext uri="{FF2B5EF4-FFF2-40B4-BE49-F238E27FC236}">
                    <a16:creationId xmlns:a16="http://schemas.microsoft.com/office/drawing/2014/main" id="{46142EEE-E62B-48A5-A851-1D1FA0D9E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" name="Freeform 1132">
              <a:extLst>
                <a:ext uri="{FF2B5EF4-FFF2-40B4-BE49-F238E27FC236}">
                  <a16:creationId xmlns:a16="http://schemas.microsoft.com/office/drawing/2014/main" id="{CE39AA97-A38D-4CBC-92EE-0255BE3CB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33">
              <a:extLst>
                <a:ext uri="{FF2B5EF4-FFF2-40B4-BE49-F238E27FC236}">
                  <a16:creationId xmlns:a16="http://schemas.microsoft.com/office/drawing/2014/main" id="{4A62DA4D-853D-4C18-8D9B-A6E788C5A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134">
              <a:extLst>
                <a:ext uri="{FF2B5EF4-FFF2-40B4-BE49-F238E27FC236}">
                  <a16:creationId xmlns:a16="http://schemas.microsoft.com/office/drawing/2014/main" id="{74DAADAC-8926-4756-8B14-998824C5D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135">
              <a:extLst>
                <a:ext uri="{FF2B5EF4-FFF2-40B4-BE49-F238E27FC236}">
                  <a16:creationId xmlns:a16="http://schemas.microsoft.com/office/drawing/2014/main" id="{1FBF1367-DFC4-4BB3-B033-8F651B45C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136">
              <a:extLst>
                <a:ext uri="{FF2B5EF4-FFF2-40B4-BE49-F238E27FC236}">
                  <a16:creationId xmlns:a16="http://schemas.microsoft.com/office/drawing/2014/main" id="{DEB14B06-0C4C-4DEF-BF3B-4DCD1263F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137">
              <a:extLst>
                <a:ext uri="{FF2B5EF4-FFF2-40B4-BE49-F238E27FC236}">
                  <a16:creationId xmlns:a16="http://schemas.microsoft.com/office/drawing/2014/main" id="{641B379C-5A90-4B2F-923A-534E2D97034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73771A0-30E2-4349-A9F8-373EA1B7F079}"/>
              </a:ext>
            </a:extLst>
          </p:cNvPr>
          <p:cNvGrpSpPr/>
          <p:nvPr/>
        </p:nvGrpSpPr>
        <p:grpSpPr>
          <a:xfrm>
            <a:off x="5312032" y="3325424"/>
            <a:ext cx="347997" cy="396620"/>
            <a:chOff x="7797061" y="3296104"/>
            <a:chExt cx="347997" cy="396620"/>
          </a:xfrm>
        </p:grpSpPr>
        <p:pic>
          <p:nvPicPr>
            <p:cNvPr id="300" name="Picture 571" descr="fridge2.png">
              <a:extLst>
                <a:ext uri="{FF2B5EF4-FFF2-40B4-BE49-F238E27FC236}">
                  <a16:creationId xmlns:a16="http://schemas.microsoft.com/office/drawing/2014/main" id="{C436C4B5-F9F3-4E18-B6F4-7F1BAABC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1" name="Picture 1115" descr="antenna_stylized">
              <a:extLst>
                <a:ext uri="{FF2B5EF4-FFF2-40B4-BE49-F238E27FC236}">
                  <a16:creationId xmlns:a16="http://schemas.microsoft.com/office/drawing/2014/main" id="{27692E35-5E5F-4028-BB38-5BA42F5BF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3E659707-E568-4263-AE03-FD6A54D0051E}"/>
              </a:ext>
            </a:extLst>
          </p:cNvPr>
          <p:cNvGrpSpPr/>
          <p:nvPr/>
        </p:nvGrpSpPr>
        <p:grpSpPr>
          <a:xfrm>
            <a:off x="8573544" y="3428485"/>
            <a:ext cx="518448" cy="1212242"/>
            <a:chOff x="11058573" y="3399165"/>
            <a:chExt cx="518448" cy="1212242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28EEDA6-A6E8-4BC4-8F8B-1AEF6C8777A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260E4D0C-5DAD-46D9-A980-AB7961BAAD81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4A5F2303-0906-44AC-A019-8848AFFAA941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2" name="Picture 311" descr="server_rack.png">
                  <a:extLst>
                    <a:ext uri="{FF2B5EF4-FFF2-40B4-BE49-F238E27FC236}">
                      <a16:creationId xmlns:a16="http://schemas.microsoft.com/office/drawing/2014/main" id="{B639D6BC-5DB9-4F22-9A29-E38AAB430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3" name="Picture 312" descr="server_rack.png">
                  <a:extLst>
                    <a:ext uri="{FF2B5EF4-FFF2-40B4-BE49-F238E27FC236}">
                      <a16:creationId xmlns:a16="http://schemas.microsoft.com/office/drawing/2014/main" id="{631A5570-0EE7-4824-9903-8B7CB8D28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4" name="Picture 313" descr="server_rack.png">
                  <a:extLst>
                    <a:ext uri="{FF2B5EF4-FFF2-40B4-BE49-F238E27FC236}">
                      <a16:creationId xmlns:a16="http://schemas.microsoft.com/office/drawing/2014/main" id="{60B5952C-5664-458E-ADCA-212FCD4FF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E0E4B138-A425-47A7-AF6D-178E9437D844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B76B0BC1-07D8-49F5-8941-880CD92CEF8A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9DBCBBAA-72DC-47BD-A4CA-B1AC961240CD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07" name="Picture 306" descr="server_rack.png">
                  <a:extLst>
                    <a:ext uri="{FF2B5EF4-FFF2-40B4-BE49-F238E27FC236}">
                      <a16:creationId xmlns:a16="http://schemas.microsoft.com/office/drawing/2014/main" id="{B38BA4DA-7FBB-48FE-A5FE-EA457B9D3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08" name="Picture 307" descr="server_rack.png">
                  <a:extLst>
                    <a:ext uri="{FF2B5EF4-FFF2-40B4-BE49-F238E27FC236}">
                      <a16:creationId xmlns:a16="http://schemas.microsoft.com/office/drawing/2014/main" id="{B340D29C-981A-4FAA-A644-426448381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09" name="Picture 308" descr="server_rack.png">
                  <a:extLst>
                    <a:ext uri="{FF2B5EF4-FFF2-40B4-BE49-F238E27FC236}">
                      <a16:creationId xmlns:a16="http://schemas.microsoft.com/office/drawing/2014/main" id="{1031FA3E-56D5-4B30-9D33-D5AAF500B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5" name="Group 950">
            <a:extLst>
              <a:ext uri="{FF2B5EF4-FFF2-40B4-BE49-F238E27FC236}">
                <a16:creationId xmlns:a16="http://schemas.microsoft.com/office/drawing/2014/main" id="{F8C2E487-E490-4114-80CF-576B7C50A649}"/>
              </a:ext>
            </a:extLst>
          </p:cNvPr>
          <p:cNvGrpSpPr>
            <a:grpSpLocks/>
          </p:cNvGrpSpPr>
          <p:nvPr/>
        </p:nvGrpSpPr>
        <p:grpSpPr bwMode="auto">
          <a:xfrm>
            <a:off x="7797512" y="5273951"/>
            <a:ext cx="177192" cy="330833"/>
            <a:chOff x="4140" y="429"/>
            <a:chExt cx="1425" cy="2396"/>
          </a:xfrm>
        </p:grpSpPr>
        <p:sp>
          <p:nvSpPr>
            <p:cNvPr id="316" name="Freeform 951">
              <a:extLst>
                <a:ext uri="{FF2B5EF4-FFF2-40B4-BE49-F238E27FC236}">
                  <a16:creationId xmlns:a16="http://schemas.microsoft.com/office/drawing/2014/main" id="{3FADF1E1-188D-4783-B96B-09ED32EDE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Rectangle 952">
              <a:extLst>
                <a:ext uri="{FF2B5EF4-FFF2-40B4-BE49-F238E27FC236}">
                  <a16:creationId xmlns:a16="http://schemas.microsoft.com/office/drawing/2014/main" id="{6A9C7455-8712-446C-A204-3E1371BEC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18" name="Freeform 953">
              <a:extLst>
                <a:ext uri="{FF2B5EF4-FFF2-40B4-BE49-F238E27FC236}">
                  <a16:creationId xmlns:a16="http://schemas.microsoft.com/office/drawing/2014/main" id="{BA29FEFC-954D-494B-9FDE-8373F40B2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954">
              <a:extLst>
                <a:ext uri="{FF2B5EF4-FFF2-40B4-BE49-F238E27FC236}">
                  <a16:creationId xmlns:a16="http://schemas.microsoft.com/office/drawing/2014/main" id="{2AB99D3D-51A2-426F-9F91-2EE8152A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Rectangle 955">
              <a:extLst>
                <a:ext uri="{FF2B5EF4-FFF2-40B4-BE49-F238E27FC236}">
                  <a16:creationId xmlns:a16="http://schemas.microsoft.com/office/drawing/2014/main" id="{76547D2B-03F3-48BD-A512-669F6D1FE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1" name="Group 956">
              <a:extLst>
                <a:ext uri="{FF2B5EF4-FFF2-40B4-BE49-F238E27FC236}">
                  <a16:creationId xmlns:a16="http://schemas.microsoft.com/office/drawing/2014/main" id="{A05EE1AE-74F8-469B-9752-24CDED3FB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6" name="AutoShape 957">
                <a:extLst>
                  <a:ext uri="{FF2B5EF4-FFF2-40B4-BE49-F238E27FC236}">
                    <a16:creationId xmlns:a16="http://schemas.microsoft.com/office/drawing/2014/main" id="{3A7814A3-3F5B-4FC4-B1D8-681AB2B70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AutoShape 958">
                <a:extLst>
                  <a:ext uri="{FF2B5EF4-FFF2-40B4-BE49-F238E27FC236}">
                    <a16:creationId xmlns:a16="http://schemas.microsoft.com/office/drawing/2014/main" id="{580A07C9-DE51-4453-B717-E5EDFD7BA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2" name="Rectangle 959">
              <a:extLst>
                <a:ext uri="{FF2B5EF4-FFF2-40B4-BE49-F238E27FC236}">
                  <a16:creationId xmlns:a16="http://schemas.microsoft.com/office/drawing/2014/main" id="{491B06E1-D4EF-425A-9750-2538976FB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3" name="Group 960">
              <a:extLst>
                <a:ext uri="{FF2B5EF4-FFF2-40B4-BE49-F238E27FC236}">
                  <a16:creationId xmlns:a16="http://schemas.microsoft.com/office/drawing/2014/main" id="{E03A5F69-EB26-43DE-A16D-DC842FEEE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4" name="AutoShape 961">
                <a:extLst>
                  <a:ext uri="{FF2B5EF4-FFF2-40B4-BE49-F238E27FC236}">
                    <a16:creationId xmlns:a16="http://schemas.microsoft.com/office/drawing/2014/main" id="{D964D1FD-681D-461D-B3E0-AE6A33CFB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AutoShape 962">
                <a:extLst>
                  <a:ext uri="{FF2B5EF4-FFF2-40B4-BE49-F238E27FC236}">
                    <a16:creationId xmlns:a16="http://schemas.microsoft.com/office/drawing/2014/main" id="{07E4BCFD-9C9F-42A6-B9EF-27A32A7B5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4" name="Rectangle 963">
              <a:extLst>
                <a:ext uri="{FF2B5EF4-FFF2-40B4-BE49-F238E27FC236}">
                  <a16:creationId xmlns:a16="http://schemas.microsoft.com/office/drawing/2014/main" id="{E82B765A-790C-4EB3-A934-B1EA57ECB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5" name="Rectangle 964">
              <a:extLst>
                <a:ext uri="{FF2B5EF4-FFF2-40B4-BE49-F238E27FC236}">
                  <a16:creationId xmlns:a16="http://schemas.microsoft.com/office/drawing/2014/main" id="{EC2BEA85-B9EC-48E3-81D8-B84E7F281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6" name="Group 965">
              <a:extLst>
                <a:ext uri="{FF2B5EF4-FFF2-40B4-BE49-F238E27FC236}">
                  <a16:creationId xmlns:a16="http://schemas.microsoft.com/office/drawing/2014/main" id="{7D3AFD87-65E4-4289-B232-07C4670C44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2" name="AutoShape 966">
                <a:extLst>
                  <a:ext uri="{FF2B5EF4-FFF2-40B4-BE49-F238E27FC236}">
                    <a16:creationId xmlns:a16="http://schemas.microsoft.com/office/drawing/2014/main" id="{C7A92FE2-345F-4186-9101-712E436FB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AutoShape 967">
                <a:extLst>
                  <a:ext uri="{FF2B5EF4-FFF2-40B4-BE49-F238E27FC236}">
                    <a16:creationId xmlns:a16="http://schemas.microsoft.com/office/drawing/2014/main" id="{4984CD70-5B4E-48D7-92B8-3149F8271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" name="Freeform 968">
              <a:extLst>
                <a:ext uri="{FF2B5EF4-FFF2-40B4-BE49-F238E27FC236}">
                  <a16:creationId xmlns:a16="http://schemas.microsoft.com/office/drawing/2014/main" id="{F036E5C1-DD3B-4C1C-B39C-AF5FB8A1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" name="Group 969">
              <a:extLst>
                <a:ext uri="{FF2B5EF4-FFF2-40B4-BE49-F238E27FC236}">
                  <a16:creationId xmlns:a16="http://schemas.microsoft.com/office/drawing/2014/main" id="{2FBD05A5-14AA-4BE8-BD20-BCE9393800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0" name="AutoShape 970">
                <a:extLst>
                  <a:ext uri="{FF2B5EF4-FFF2-40B4-BE49-F238E27FC236}">
                    <a16:creationId xmlns:a16="http://schemas.microsoft.com/office/drawing/2014/main" id="{1B485DFF-FB93-4A69-BB53-257319FF5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AutoShape 971">
                <a:extLst>
                  <a:ext uri="{FF2B5EF4-FFF2-40B4-BE49-F238E27FC236}">
                    <a16:creationId xmlns:a16="http://schemas.microsoft.com/office/drawing/2014/main" id="{9A8A1496-566F-46FD-8FEF-95208B4FD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9" name="Rectangle 972">
              <a:extLst>
                <a:ext uri="{FF2B5EF4-FFF2-40B4-BE49-F238E27FC236}">
                  <a16:creationId xmlns:a16="http://schemas.microsoft.com/office/drawing/2014/main" id="{B79BA7EE-CD50-4E36-BF53-D76874E73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0" name="Freeform 973">
              <a:extLst>
                <a:ext uri="{FF2B5EF4-FFF2-40B4-BE49-F238E27FC236}">
                  <a16:creationId xmlns:a16="http://schemas.microsoft.com/office/drawing/2014/main" id="{61C8FB5A-3F1E-499A-854A-AC8EACC3A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974">
              <a:extLst>
                <a:ext uri="{FF2B5EF4-FFF2-40B4-BE49-F238E27FC236}">
                  <a16:creationId xmlns:a16="http://schemas.microsoft.com/office/drawing/2014/main" id="{34449C50-942B-478C-8F94-F4BCEC6F3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Oval 975">
              <a:extLst>
                <a:ext uri="{FF2B5EF4-FFF2-40B4-BE49-F238E27FC236}">
                  <a16:creationId xmlns:a16="http://schemas.microsoft.com/office/drawing/2014/main" id="{BA001DD1-3C53-4E13-8A28-CF92F4785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3" name="Freeform 976">
              <a:extLst>
                <a:ext uri="{FF2B5EF4-FFF2-40B4-BE49-F238E27FC236}">
                  <a16:creationId xmlns:a16="http://schemas.microsoft.com/office/drawing/2014/main" id="{F5DB41B3-01E3-4F9D-BE27-EBCC0A726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AutoShape 977">
              <a:extLst>
                <a:ext uri="{FF2B5EF4-FFF2-40B4-BE49-F238E27FC236}">
                  <a16:creationId xmlns:a16="http://schemas.microsoft.com/office/drawing/2014/main" id="{7FD273F8-A125-40DA-B7D5-4DD751D08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5" name="AutoShape 978">
              <a:extLst>
                <a:ext uri="{FF2B5EF4-FFF2-40B4-BE49-F238E27FC236}">
                  <a16:creationId xmlns:a16="http://schemas.microsoft.com/office/drawing/2014/main" id="{E06918B8-34A6-427A-88AA-BD1CF9B06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6" name="Oval 979">
              <a:extLst>
                <a:ext uri="{FF2B5EF4-FFF2-40B4-BE49-F238E27FC236}">
                  <a16:creationId xmlns:a16="http://schemas.microsoft.com/office/drawing/2014/main" id="{9A5625E9-1CE6-4985-8AD1-3EEE02E23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7" name="Oval 980">
              <a:extLst>
                <a:ext uri="{FF2B5EF4-FFF2-40B4-BE49-F238E27FC236}">
                  <a16:creationId xmlns:a16="http://schemas.microsoft.com/office/drawing/2014/main" id="{DA82FD80-D4C1-4D6A-83C3-FBAE4A11F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8" name="Oval 981">
              <a:extLst>
                <a:ext uri="{FF2B5EF4-FFF2-40B4-BE49-F238E27FC236}">
                  <a16:creationId xmlns:a16="http://schemas.microsoft.com/office/drawing/2014/main" id="{9238C8DC-7D23-499F-A7CB-432EF850D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" name="Rectangle 982">
              <a:extLst>
                <a:ext uri="{FF2B5EF4-FFF2-40B4-BE49-F238E27FC236}">
                  <a16:creationId xmlns:a16="http://schemas.microsoft.com/office/drawing/2014/main" id="{978F7F27-1BE8-4963-87CF-D2F5D97DC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48" name="Group 590">
            <a:extLst>
              <a:ext uri="{FF2B5EF4-FFF2-40B4-BE49-F238E27FC236}">
                <a16:creationId xmlns:a16="http://schemas.microsoft.com/office/drawing/2014/main" id="{A7E81321-9DDD-4CD7-B482-03F5458064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89452" y="4900161"/>
            <a:ext cx="345630" cy="320302"/>
            <a:chOff x="2839" y="3501"/>
            <a:chExt cx="755" cy="803"/>
          </a:xfrm>
        </p:grpSpPr>
        <p:pic>
          <p:nvPicPr>
            <p:cNvPr id="349" name="Picture 591" descr="desktop_computer_stylized_medium">
              <a:extLst>
                <a:ext uri="{FF2B5EF4-FFF2-40B4-BE49-F238E27FC236}">
                  <a16:creationId xmlns:a16="http://schemas.microsoft.com/office/drawing/2014/main" id="{897F893F-1EF9-4586-A94C-7D382921D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0" name="Freeform 592">
              <a:extLst>
                <a:ext uri="{FF2B5EF4-FFF2-40B4-BE49-F238E27FC236}">
                  <a16:creationId xmlns:a16="http://schemas.microsoft.com/office/drawing/2014/main" id="{516DEF7E-759A-4D8D-80CA-6BA335660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1" name="Group 590">
            <a:extLst>
              <a:ext uri="{FF2B5EF4-FFF2-40B4-BE49-F238E27FC236}">
                <a16:creationId xmlns:a16="http://schemas.microsoft.com/office/drawing/2014/main" id="{924AD15A-8690-43CC-B700-B66FCC8F69C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62506" y="5504657"/>
            <a:ext cx="345630" cy="320302"/>
            <a:chOff x="2839" y="3501"/>
            <a:chExt cx="755" cy="803"/>
          </a:xfrm>
        </p:grpSpPr>
        <p:pic>
          <p:nvPicPr>
            <p:cNvPr id="352" name="Picture 591" descr="desktop_computer_stylized_medium">
              <a:extLst>
                <a:ext uri="{FF2B5EF4-FFF2-40B4-BE49-F238E27FC236}">
                  <a16:creationId xmlns:a16="http://schemas.microsoft.com/office/drawing/2014/main" id="{7937E6E1-34E1-4C9F-876A-2DE2F35D4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Freeform 592">
              <a:extLst>
                <a:ext uri="{FF2B5EF4-FFF2-40B4-BE49-F238E27FC236}">
                  <a16:creationId xmlns:a16="http://schemas.microsoft.com/office/drawing/2014/main" id="{4BAD6903-0734-4C7E-94C8-C3DAFD2E0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4" name="Group 590">
            <a:extLst>
              <a:ext uri="{FF2B5EF4-FFF2-40B4-BE49-F238E27FC236}">
                <a16:creationId xmlns:a16="http://schemas.microsoft.com/office/drawing/2014/main" id="{56199A47-42F1-4BE2-9DD8-8C0806BC2EA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60731" y="5526130"/>
            <a:ext cx="345630" cy="320302"/>
            <a:chOff x="2839" y="3501"/>
            <a:chExt cx="755" cy="803"/>
          </a:xfrm>
        </p:grpSpPr>
        <p:pic>
          <p:nvPicPr>
            <p:cNvPr id="355" name="Picture 591" descr="desktop_computer_stylized_medium">
              <a:extLst>
                <a:ext uri="{FF2B5EF4-FFF2-40B4-BE49-F238E27FC236}">
                  <a16:creationId xmlns:a16="http://schemas.microsoft.com/office/drawing/2014/main" id="{1ECE8E64-AC8D-4E7E-9413-E1E2EE76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592">
              <a:extLst>
                <a:ext uri="{FF2B5EF4-FFF2-40B4-BE49-F238E27FC236}">
                  <a16:creationId xmlns:a16="http://schemas.microsoft.com/office/drawing/2014/main" id="{42D0C2FC-99DF-4D2A-8338-AE75FC35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7" name="Group 1064">
            <a:extLst>
              <a:ext uri="{FF2B5EF4-FFF2-40B4-BE49-F238E27FC236}">
                <a16:creationId xmlns:a16="http://schemas.microsoft.com/office/drawing/2014/main" id="{9091AF63-2276-427C-98F9-60EE5D3D77F8}"/>
              </a:ext>
            </a:extLst>
          </p:cNvPr>
          <p:cNvGrpSpPr>
            <a:grpSpLocks/>
          </p:cNvGrpSpPr>
          <p:nvPr/>
        </p:nvGrpSpPr>
        <p:grpSpPr bwMode="auto">
          <a:xfrm>
            <a:off x="7043343" y="5795138"/>
            <a:ext cx="319264" cy="253379"/>
            <a:chOff x="877" y="1008"/>
            <a:chExt cx="2747" cy="2591"/>
          </a:xfrm>
        </p:grpSpPr>
        <p:pic>
          <p:nvPicPr>
            <p:cNvPr id="358" name="Picture 1065" descr="antenna_stylized">
              <a:extLst>
                <a:ext uri="{FF2B5EF4-FFF2-40B4-BE49-F238E27FC236}">
                  <a16:creationId xmlns:a16="http://schemas.microsoft.com/office/drawing/2014/main" id="{10426CBB-75BD-475D-9EAE-FB1B666F3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1066" descr="laptop_keyboard">
              <a:extLst>
                <a:ext uri="{FF2B5EF4-FFF2-40B4-BE49-F238E27FC236}">
                  <a16:creationId xmlns:a16="http://schemas.microsoft.com/office/drawing/2014/main" id="{F8BD7014-B0E6-417A-96A1-356B67D30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Freeform 1067">
              <a:extLst>
                <a:ext uri="{FF2B5EF4-FFF2-40B4-BE49-F238E27FC236}">
                  <a16:creationId xmlns:a16="http://schemas.microsoft.com/office/drawing/2014/main" id="{B5D713D7-07BA-4C3A-8793-DBB75BAF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1" name="Picture 1068" descr="screen">
              <a:extLst>
                <a:ext uri="{FF2B5EF4-FFF2-40B4-BE49-F238E27FC236}">
                  <a16:creationId xmlns:a16="http://schemas.microsoft.com/office/drawing/2014/main" id="{DF0F18C3-882C-45AA-A795-3A83073A7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9">
              <a:extLst>
                <a:ext uri="{FF2B5EF4-FFF2-40B4-BE49-F238E27FC236}">
                  <a16:creationId xmlns:a16="http://schemas.microsoft.com/office/drawing/2014/main" id="{F72012CF-8730-452D-AAFF-10A39DC9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1070">
              <a:extLst>
                <a:ext uri="{FF2B5EF4-FFF2-40B4-BE49-F238E27FC236}">
                  <a16:creationId xmlns:a16="http://schemas.microsoft.com/office/drawing/2014/main" id="{92E9CDF1-E70C-4EAC-A768-5DE5DF9E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1071">
              <a:extLst>
                <a:ext uri="{FF2B5EF4-FFF2-40B4-BE49-F238E27FC236}">
                  <a16:creationId xmlns:a16="http://schemas.microsoft.com/office/drawing/2014/main" id="{90E19E50-D834-42A6-A2AB-2499F7C4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1072">
              <a:extLst>
                <a:ext uri="{FF2B5EF4-FFF2-40B4-BE49-F238E27FC236}">
                  <a16:creationId xmlns:a16="http://schemas.microsoft.com/office/drawing/2014/main" id="{3564E40F-4274-454D-9CE6-C3FEC9F02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1073">
              <a:extLst>
                <a:ext uri="{FF2B5EF4-FFF2-40B4-BE49-F238E27FC236}">
                  <a16:creationId xmlns:a16="http://schemas.microsoft.com/office/drawing/2014/main" id="{1B86BE83-71ED-469A-9334-76124EBD6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74">
              <a:extLst>
                <a:ext uri="{FF2B5EF4-FFF2-40B4-BE49-F238E27FC236}">
                  <a16:creationId xmlns:a16="http://schemas.microsoft.com/office/drawing/2014/main" id="{45FA182B-649F-4AF4-9F71-6B485A564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8" name="Group 1075">
              <a:extLst>
                <a:ext uri="{FF2B5EF4-FFF2-40B4-BE49-F238E27FC236}">
                  <a16:creationId xmlns:a16="http://schemas.microsoft.com/office/drawing/2014/main" id="{EF56A728-EF1F-4171-8387-1D52CEADE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5" name="Freeform 1076">
                <a:extLst>
                  <a:ext uri="{FF2B5EF4-FFF2-40B4-BE49-F238E27FC236}">
                    <a16:creationId xmlns:a16="http://schemas.microsoft.com/office/drawing/2014/main" id="{3FC02330-8834-4555-AE75-E256A5FA1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1077">
                <a:extLst>
                  <a:ext uri="{FF2B5EF4-FFF2-40B4-BE49-F238E27FC236}">
                    <a16:creationId xmlns:a16="http://schemas.microsoft.com/office/drawing/2014/main" id="{4AEA97FA-4D93-493C-8CD9-314EE393F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1078">
                <a:extLst>
                  <a:ext uri="{FF2B5EF4-FFF2-40B4-BE49-F238E27FC236}">
                    <a16:creationId xmlns:a16="http://schemas.microsoft.com/office/drawing/2014/main" id="{932F8B80-28E6-4FBD-A3E0-0D20EAB6A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1079">
                <a:extLst>
                  <a:ext uri="{FF2B5EF4-FFF2-40B4-BE49-F238E27FC236}">
                    <a16:creationId xmlns:a16="http://schemas.microsoft.com/office/drawing/2014/main" id="{05D324A8-04F9-4E99-BB6B-F2AD55E62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1080">
                <a:extLst>
                  <a:ext uri="{FF2B5EF4-FFF2-40B4-BE49-F238E27FC236}">
                    <a16:creationId xmlns:a16="http://schemas.microsoft.com/office/drawing/2014/main" id="{270EFBF4-273E-463F-9880-82E50AB44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81">
                <a:extLst>
                  <a:ext uri="{FF2B5EF4-FFF2-40B4-BE49-F238E27FC236}">
                    <a16:creationId xmlns:a16="http://schemas.microsoft.com/office/drawing/2014/main" id="{7ED7DFDB-30F6-4C9B-B449-38ADE8E20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" name="Freeform 1082">
              <a:extLst>
                <a:ext uri="{FF2B5EF4-FFF2-40B4-BE49-F238E27FC236}">
                  <a16:creationId xmlns:a16="http://schemas.microsoft.com/office/drawing/2014/main" id="{1E9B246B-3F02-46D6-BC80-610966DA1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1083">
              <a:extLst>
                <a:ext uri="{FF2B5EF4-FFF2-40B4-BE49-F238E27FC236}">
                  <a16:creationId xmlns:a16="http://schemas.microsoft.com/office/drawing/2014/main" id="{F2C1010A-3F9B-47BB-8C06-A278D52A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1084">
              <a:extLst>
                <a:ext uri="{FF2B5EF4-FFF2-40B4-BE49-F238E27FC236}">
                  <a16:creationId xmlns:a16="http://schemas.microsoft.com/office/drawing/2014/main" id="{C093CBE2-9D64-41C7-9DDA-FB855722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1085">
              <a:extLst>
                <a:ext uri="{FF2B5EF4-FFF2-40B4-BE49-F238E27FC236}">
                  <a16:creationId xmlns:a16="http://schemas.microsoft.com/office/drawing/2014/main" id="{F3E2EE1B-0754-4F63-B8D5-9AB820D65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086">
              <a:extLst>
                <a:ext uri="{FF2B5EF4-FFF2-40B4-BE49-F238E27FC236}">
                  <a16:creationId xmlns:a16="http://schemas.microsoft.com/office/drawing/2014/main" id="{9E7CA78C-02EC-4592-A1BB-5D7FF6C29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087">
              <a:extLst>
                <a:ext uri="{FF2B5EF4-FFF2-40B4-BE49-F238E27FC236}">
                  <a16:creationId xmlns:a16="http://schemas.microsoft.com/office/drawing/2014/main" id="{C58A7CF2-C9AA-4463-8884-29C04B6D12A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1" name="Freeform 984">
            <a:extLst>
              <a:ext uri="{FF2B5EF4-FFF2-40B4-BE49-F238E27FC236}">
                <a16:creationId xmlns:a16="http://schemas.microsoft.com/office/drawing/2014/main" id="{43E3A903-7300-4C4D-B17A-61AE4BC44FFB}"/>
              </a:ext>
            </a:extLst>
          </p:cNvPr>
          <p:cNvSpPr>
            <a:spLocks/>
          </p:cNvSpPr>
          <p:nvPr/>
        </p:nvSpPr>
        <p:spPr bwMode="auto">
          <a:xfrm>
            <a:off x="7662190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2" name="Freeform 986">
            <a:extLst>
              <a:ext uri="{FF2B5EF4-FFF2-40B4-BE49-F238E27FC236}">
                <a16:creationId xmlns:a16="http://schemas.microsoft.com/office/drawing/2014/main" id="{2F54028B-9649-47C9-AB9A-5B676AB6A610}"/>
              </a:ext>
            </a:extLst>
          </p:cNvPr>
          <p:cNvSpPr>
            <a:spLocks/>
          </p:cNvSpPr>
          <p:nvPr/>
        </p:nvSpPr>
        <p:spPr bwMode="auto">
          <a:xfrm>
            <a:off x="7668567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3" name="Freeform 987">
            <a:extLst>
              <a:ext uri="{FF2B5EF4-FFF2-40B4-BE49-F238E27FC236}">
                <a16:creationId xmlns:a16="http://schemas.microsoft.com/office/drawing/2014/main" id="{ED39840E-2D5E-468B-A189-BFE82620B259}"/>
              </a:ext>
            </a:extLst>
          </p:cNvPr>
          <p:cNvSpPr>
            <a:spLocks/>
          </p:cNvSpPr>
          <p:nvPr/>
        </p:nvSpPr>
        <p:spPr bwMode="auto">
          <a:xfrm>
            <a:off x="7664115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4" name="Rectangle 988">
            <a:extLst>
              <a:ext uri="{FF2B5EF4-FFF2-40B4-BE49-F238E27FC236}">
                <a16:creationId xmlns:a16="http://schemas.microsoft.com/office/drawing/2014/main" id="{D1943B38-902E-46E0-A0FC-16D2E8C7E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896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85" name="Group 989">
            <a:extLst>
              <a:ext uri="{FF2B5EF4-FFF2-40B4-BE49-F238E27FC236}">
                <a16:creationId xmlns:a16="http://schemas.microsoft.com/office/drawing/2014/main" id="{A260DBEE-1AAE-45E4-829F-07086386B1D8}"/>
              </a:ext>
            </a:extLst>
          </p:cNvPr>
          <p:cNvGrpSpPr>
            <a:grpSpLocks/>
          </p:cNvGrpSpPr>
          <p:nvPr/>
        </p:nvGrpSpPr>
        <p:grpSpPr bwMode="auto">
          <a:xfrm>
            <a:off x="7599746" y="5671195"/>
            <a:ext cx="69903" cy="21117"/>
            <a:chOff x="614" y="2568"/>
            <a:chExt cx="725" cy="139"/>
          </a:xfrm>
        </p:grpSpPr>
        <p:sp>
          <p:nvSpPr>
            <p:cNvPr id="386" name="AutoShape 990">
              <a:extLst>
                <a:ext uri="{FF2B5EF4-FFF2-40B4-BE49-F238E27FC236}">
                  <a16:creationId xmlns:a16="http://schemas.microsoft.com/office/drawing/2014/main" id="{A6E4FD80-8111-4C33-B0A7-55F2E900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87" name="AutoShape 991">
              <a:extLst>
                <a:ext uri="{FF2B5EF4-FFF2-40B4-BE49-F238E27FC236}">
                  <a16:creationId xmlns:a16="http://schemas.microsoft.com/office/drawing/2014/main" id="{B3FB8979-0EAC-479A-800E-C899384B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88" name="Rectangle 992">
            <a:extLst>
              <a:ext uri="{FF2B5EF4-FFF2-40B4-BE49-F238E27FC236}">
                <a16:creationId xmlns:a16="http://schemas.microsoft.com/office/drawing/2014/main" id="{BF4D2569-34F3-4B41-BB9E-C22430937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099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89" name="Group 993">
            <a:extLst>
              <a:ext uri="{FF2B5EF4-FFF2-40B4-BE49-F238E27FC236}">
                <a16:creationId xmlns:a16="http://schemas.microsoft.com/office/drawing/2014/main" id="{E3D3804E-267B-4DAC-B538-EE35D93665A5}"/>
              </a:ext>
            </a:extLst>
          </p:cNvPr>
          <p:cNvGrpSpPr>
            <a:grpSpLocks/>
          </p:cNvGrpSpPr>
          <p:nvPr/>
        </p:nvGrpSpPr>
        <p:grpSpPr bwMode="auto">
          <a:xfrm>
            <a:off x="7599506" y="5718672"/>
            <a:ext cx="69903" cy="19515"/>
            <a:chOff x="614" y="2568"/>
            <a:chExt cx="725" cy="139"/>
          </a:xfrm>
        </p:grpSpPr>
        <p:sp>
          <p:nvSpPr>
            <p:cNvPr id="390" name="AutoShape 994">
              <a:extLst>
                <a:ext uri="{FF2B5EF4-FFF2-40B4-BE49-F238E27FC236}">
                  <a16:creationId xmlns:a16="http://schemas.microsoft.com/office/drawing/2014/main" id="{36720092-8A45-4B32-9C81-67D73514C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1" name="AutoShape 995">
              <a:extLst>
                <a:ext uri="{FF2B5EF4-FFF2-40B4-BE49-F238E27FC236}">
                  <a16:creationId xmlns:a16="http://schemas.microsoft.com/office/drawing/2014/main" id="{5CF87C01-798B-4035-840C-A4993AA3C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2" name="Rectangle 996">
            <a:extLst>
              <a:ext uri="{FF2B5EF4-FFF2-40B4-BE49-F238E27FC236}">
                <a16:creationId xmlns:a16="http://schemas.microsoft.com/office/drawing/2014/main" id="{873D4894-DD08-47F9-8EBA-FB0AC77D3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099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93" name="Rectangle 997">
            <a:extLst>
              <a:ext uri="{FF2B5EF4-FFF2-40B4-BE49-F238E27FC236}">
                <a16:creationId xmlns:a16="http://schemas.microsoft.com/office/drawing/2014/main" id="{676F017F-EA90-4C19-9448-A58EB2703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302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94" name="Group 998">
            <a:extLst>
              <a:ext uri="{FF2B5EF4-FFF2-40B4-BE49-F238E27FC236}">
                <a16:creationId xmlns:a16="http://schemas.microsoft.com/office/drawing/2014/main" id="{06318F2B-6088-4610-8159-9E7BA3502288}"/>
              </a:ext>
            </a:extLst>
          </p:cNvPr>
          <p:cNvGrpSpPr>
            <a:grpSpLocks/>
          </p:cNvGrpSpPr>
          <p:nvPr/>
        </p:nvGrpSpPr>
        <p:grpSpPr bwMode="auto">
          <a:xfrm>
            <a:off x="7598062" y="5810860"/>
            <a:ext cx="70024" cy="21991"/>
            <a:chOff x="614" y="2568"/>
            <a:chExt cx="725" cy="139"/>
          </a:xfrm>
        </p:grpSpPr>
        <p:sp>
          <p:nvSpPr>
            <p:cNvPr id="395" name="AutoShape 999">
              <a:extLst>
                <a:ext uri="{FF2B5EF4-FFF2-40B4-BE49-F238E27FC236}">
                  <a16:creationId xmlns:a16="http://schemas.microsoft.com/office/drawing/2014/main" id="{8F1B496F-BA4D-4319-B356-3911456C9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6" name="AutoShape 1000">
              <a:extLst>
                <a:ext uri="{FF2B5EF4-FFF2-40B4-BE49-F238E27FC236}">
                  <a16:creationId xmlns:a16="http://schemas.microsoft.com/office/drawing/2014/main" id="{5C61916A-4874-42A0-8D0E-EADF6686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7" name="Freeform 1001">
            <a:extLst>
              <a:ext uri="{FF2B5EF4-FFF2-40B4-BE49-F238E27FC236}">
                <a16:creationId xmlns:a16="http://schemas.microsoft.com/office/drawing/2014/main" id="{82F2146F-B8BF-4A09-8885-ED6D5B953802}"/>
              </a:ext>
            </a:extLst>
          </p:cNvPr>
          <p:cNvSpPr>
            <a:spLocks/>
          </p:cNvSpPr>
          <p:nvPr/>
        </p:nvSpPr>
        <p:spPr bwMode="auto">
          <a:xfrm>
            <a:off x="7664597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8" name="Group 1002">
            <a:extLst>
              <a:ext uri="{FF2B5EF4-FFF2-40B4-BE49-F238E27FC236}">
                <a16:creationId xmlns:a16="http://schemas.microsoft.com/office/drawing/2014/main" id="{C27C8AE2-F16C-4D31-9AA6-C1FAA46B3623}"/>
              </a:ext>
            </a:extLst>
          </p:cNvPr>
          <p:cNvGrpSpPr>
            <a:grpSpLocks/>
          </p:cNvGrpSpPr>
          <p:nvPr/>
        </p:nvGrpSpPr>
        <p:grpSpPr bwMode="auto">
          <a:xfrm>
            <a:off x="7598543" y="5767169"/>
            <a:ext cx="70024" cy="20243"/>
            <a:chOff x="614" y="2568"/>
            <a:chExt cx="725" cy="139"/>
          </a:xfrm>
        </p:grpSpPr>
        <p:sp>
          <p:nvSpPr>
            <p:cNvPr id="399" name="AutoShape 1003">
              <a:extLst>
                <a:ext uri="{FF2B5EF4-FFF2-40B4-BE49-F238E27FC236}">
                  <a16:creationId xmlns:a16="http://schemas.microsoft.com/office/drawing/2014/main" id="{2E361327-E7AC-4E94-9CD0-C903B280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00" name="AutoShape 1004">
              <a:extLst>
                <a:ext uri="{FF2B5EF4-FFF2-40B4-BE49-F238E27FC236}">
                  <a16:creationId xmlns:a16="http://schemas.microsoft.com/office/drawing/2014/main" id="{19420C21-89FE-4D05-BC66-9824407CE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01" name="Rectangle 1005">
            <a:extLst>
              <a:ext uri="{FF2B5EF4-FFF2-40B4-BE49-F238E27FC236}">
                <a16:creationId xmlns:a16="http://schemas.microsoft.com/office/drawing/2014/main" id="{CE6109D4-0C79-4B9A-BB54-F06B76419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543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2" name="Freeform 1006">
            <a:extLst>
              <a:ext uri="{FF2B5EF4-FFF2-40B4-BE49-F238E27FC236}">
                <a16:creationId xmlns:a16="http://schemas.microsoft.com/office/drawing/2014/main" id="{42E397B5-D067-4657-96FB-4A590C0CA747}"/>
              </a:ext>
            </a:extLst>
          </p:cNvPr>
          <p:cNvSpPr>
            <a:spLocks/>
          </p:cNvSpPr>
          <p:nvPr/>
        </p:nvSpPr>
        <p:spPr bwMode="auto">
          <a:xfrm>
            <a:off x="7667484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" name="Freeform 1007">
            <a:extLst>
              <a:ext uri="{FF2B5EF4-FFF2-40B4-BE49-F238E27FC236}">
                <a16:creationId xmlns:a16="http://schemas.microsoft.com/office/drawing/2014/main" id="{A6F0BAF6-82DD-4C0A-99A2-267E22E9ABD2}"/>
              </a:ext>
            </a:extLst>
          </p:cNvPr>
          <p:cNvSpPr>
            <a:spLocks/>
          </p:cNvSpPr>
          <p:nvPr/>
        </p:nvSpPr>
        <p:spPr bwMode="auto">
          <a:xfrm>
            <a:off x="7667845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4" name="Oval 1008">
            <a:extLst>
              <a:ext uri="{FF2B5EF4-FFF2-40B4-BE49-F238E27FC236}">
                <a16:creationId xmlns:a16="http://schemas.microsoft.com/office/drawing/2014/main" id="{CF84542B-06CC-43DD-8717-BDBF51866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908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5" name="Freeform 1009">
            <a:extLst>
              <a:ext uri="{FF2B5EF4-FFF2-40B4-BE49-F238E27FC236}">
                <a16:creationId xmlns:a16="http://schemas.microsoft.com/office/drawing/2014/main" id="{BA96FD80-1E5E-47D0-BCEC-020C3145D6AA}"/>
              </a:ext>
            </a:extLst>
          </p:cNvPr>
          <p:cNvSpPr>
            <a:spLocks/>
          </p:cNvSpPr>
          <p:nvPr/>
        </p:nvSpPr>
        <p:spPr bwMode="auto">
          <a:xfrm>
            <a:off x="7666281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6" name="AutoShape 1010">
            <a:extLst>
              <a:ext uri="{FF2B5EF4-FFF2-40B4-BE49-F238E27FC236}">
                <a16:creationId xmlns:a16="http://schemas.microsoft.com/office/drawing/2014/main" id="{0B34CEF1-4980-42C5-B43B-9C5DE4C60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74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7" name="AutoShape 1011">
            <a:extLst>
              <a:ext uri="{FF2B5EF4-FFF2-40B4-BE49-F238E27FC236}">
                <a16:creationId xmlns:a16="http://schemas.microsoft.com/office/drawing/2014/main" id="{75768499-C226-49D7-AD56-6EDB8546A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896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8" name="Oval 1012">
            <a:extLst>
              <a:ext uri="{FF2B5EF4-FFF2-40B4-BE49-F238E27FC236}">
                <a16:creationId xmlns:a16="http://schemas.microsoft.com/office/drawing/2014/main" id="{0CEC1E02-EB5E-448E-A2FD-ED41692C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807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9" name="Oval 1013">
            <a:extLst>
              <a:ext uri="{FF2B5EF4-FFF2-40B4-BE49-F238E27FC236}">
                <a16:creationId xmlns:a16="http://schemas.microsoft.com/office/drawing/2014/main" id="{F367E926-4233-40C6-A959-032D020F7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464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0" name="Oval 1014">
            <a:extLst>
              <a:ext uri="{FF2B5EF4-FFF2-40B4-BE49-F238E27FC236}">
                <a16:creationId xmlns:a16="http://schemas.microsoft.com/office/drawing/2014/main" id="{DDA37C78-4F82-43DD-8B34-94956856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798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1" name="Rectangle 1015">
            <a:extLst>
              <a:ext uri="{FF2B5EF4-FFF2-40B4-BE49-F238E27FC236}">
                <a16:creationId xmlns:a16="http://schemas.microsoft.com/office/drawing/2014/main" id="{DD30A4D1-3059-41A8-A377-BAF7A113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007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12" name="Group 950">
            <a:extLst>
              <a:ext uri="{FF2B5EF4-FFF2-40B4-BE49-F238E27FC236}">
                <a16:creationId xmlns:a16="http://schemas.microsoft.com/office/drawing/2014/main" id="{FD65503F-7346-47F7-86C2-46CE0D555AB5}"/>
              </a:ext>
            </a:extLst>
          </p:cNvPr>
          <p:cNvGrpSpPr>
            <a:grpSpLocks/>
          </p:cNvGrpSpPr>
          <p:nvPr/>
        </p:nvGrpSpPr>
        <p:grpSpPr bwMode="auto">
          <a:xfrm>
            <a:off x="7511105" y="5616400"/>
            <a:ext cx="214974" cy="403920"/>
            <a:chOff x="4140" y="429"/>
            <a:chExt cx="1425" cy="2396"/>
          </a:xfrm>
        </p:grpSpPr>
        <p:sp>
          <p:nvSpPr>
            <p:cNvPr id="413" name="Freeform 951">
              <a:extLst>
                <a:ext uri="{FF2B5EF4-FFF2-40B4-BE49-F238E27FC236}">
                  <a16:creationId xmlns:a16="http://schemas.microsoft.com/office/drawing/2014/main" id="{192DC397-346D-44E5-A88C-9736D6835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Rectangle 952">
              <a:extLst>
                <a:ext uri="{FF2B5EF4-FFF2-40B4-BE49-F238E27FC236}">
                  <a16:creationId xmlns:a16="http://schemas.microsoft.com/office/drawing/2014/main" id="{DCE02BCA-2BEB-43BC-9FA7-D2143870B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15" name="Freeform 953">
              <a:extLst>
                <a:ext uri="{FF2B5EF4-FFF2-40B4-BE49-F238E27FC236}">
                  <a16:creationId xmlns:a16="http://schemas.microsoft.com/office/drawing/2014/main" id="{47E3769B-5E25-4507-8470-ED1419771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954">
              <a:extLst>
                <a:ext uri="{FF2B5EF4-FFF2-40B4-BE49-F238E27FC236}">
                  <a16:creationId xmlns:a16="http://schemas.microsoft.com/office/drawing/2014/main" id="{23785198-E6BE-4E40-B05F-3CAF44F1B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Rectangle 955">
              <a:extLst>
                <a:ext uri="{FF2B5EF4-FFF2-40B4-BE49-F238E27FC236}">
                  <a16:creationId xmlns:a16="http://schemas.microsoft.com/office/drawing/2014/main" id="{00971728-0F69-4182-B908-8F1A1308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18" name="Group 956">
              <a:extLst>
                <a:ext uri="{FF2B5EF4-FFF2-40B4-BE49-F238E27FC236}">
                  <a16:creationId xmlns:a16="http://schemas.microsoft.com/office/drawing/2014/main" id="{63DBF7FD-2E4D-4D88-825B-B4130D4DBA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3" name="AutoShape 957">
                <a:extLst>
                  <a:ext uri="{FF2B5EF4-FFF2-40B4-BE49-F238E27FC236}">
                    <a16:creationId xmlns:a16="http://schemas.microsoft.com/office/drawing/2014/main" id="{1AC27A47-2472-425C-87D0-57B1D8B5F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AutoShape 958">
                <a:extLst>
                  <a:ext uri="{FF2B5EF4-FFF2-40B4-BE49-F238E27FC236}">
                    <a16:creationId xmlns:a16="http://schemas.microsoft.com/office/drawing/2014/main" id="{797B46EA-148C-4988-9E76-1366E305D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19" name="Rectangle 959">
              <a:extLst>
                <a:ext uri="{FF2B5EF4-FFF2-40B4-BE49-F238E27FC236}">
                  <a16:creationId xmlns:a16="http://schemas.microsoft.com/office/drawing/2014/main" id="{5B340F48-D3E6-4D19-9567-B3FDAD3E5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0" name="Group 960">
              <a:extLst>
                <a:ext uri="{FF2B5EF4-FFF2-40B4-BE49-F238E27FC236}">
                  <a16:creationId xmlns:a16="http://schemas.microsoft.com/office/drawing/2014/main" id="{27CB453C-211C-442F-8CAB-AAF9FE2B7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1" name="AutoShape 961">
                <a:extLst>
                  <a:ext uri="{FF2B5EF4-FFF2-40B4-BE49-F238E27FC236}">
                    <a16:creationId xmlns:a16="http://schemas.microsoft.com/office/drawing/2014/main" id="{83B1525C-FF60-4D76-8E47-F5184A4AC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AutoShape 962">
                <a:extLst>
                  <a:ext uri="{FF2B5EF4-FFF2-40B4-BE49-F238E27FC236}">
                    <a16:creationId xmlns:a16="http://schemas.microsoft.com/office/drawing/2014/main" id="{CD8ACA04-1D81-4512-9FCA-53C7DA829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1" name="Rectangle 963">
              <a:extLst>
                <a:ext uri="{FF2B5EF4-FFF2-40B4-BE49-F238E27FC236}">
                  <a16:creationId xmlns:a16="http://schemas.microsoft.com/office/drawing/2014/main" id="{0EDFBBA7-9136-4E75-A0C6-2B81899B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" name="Rectangle 964">
              <a:extLst>
                <a:ext uri="{FF2B5EF4-FFF2-40B4-BE49-F238E27FC236}">
                  <a16:creationId xmlns:a16="http://schemas.microsoft.com/office/drawing/2014/main" id="{6A23BE3B-9E4D-4E8B-86B8-2FB2D52C6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3" name="Group 965">
              <a:extLst>
                <a:ext uri="{FF2B5EF4-FFF2-40B4-BE49-F238E27FC236}">
                  <a16:creationId xmlns:a16="http://schemas.microsoft.com/office/drawing/2014/main" id="{BAB1CD64-4F6F-47FB-A930-D8FA0E4DE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9" name="AutoShape 966">
                <a:extLst>
                  <a:ext uri="{FF2B5EF4-FFF2-40B4-BE49-F238E27FC236}">
                    <a16:creationId xmlns:a16="http://schemas.microsoft.com/office/drawing/2014/main" id="{F4B512B0-DE08-411A-A4E0-D70FEAEC3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AutoShape 967">
                <a:extLst>
                  <a:ext uri="{FF2B5EF4-FFF2-40B4-BE49-F238E27FC236}">
                    <a16:creationId xmlns:a16="http://schemas.microsoft.com/office/drawing/2014/main" id="{E75FB7A3-20E1-40C8-9393-AEC6B458C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4" name="Freeform 968">
              <a:extLst>
                <a:ext uri="{FF2B5EF4-FFF2-40B4-BE49-F238E27FC236}">
                  <a16:creationId xmlns:a16="http://schemas.microsoft.com/office/drawing/2014/main" id="{19E9914A-2751-4326-8DFC-8E149B01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5" name="Group 969">
              <a:extLst>
                <a:ext uri="{FF2B5EF4-FFF2-40B4-BE49-F238E27FC236}">
                  <a16:creationId xmlns:a16="http://schemas.microsoft.com/office/drawing/2014/main" id="{183EAFE9-F700-4C6D-BD4F-27513DA2F6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7" name="AutoShape 970">
                <a:extLst>
                  <a:ext uri="{FF2B5EF4-FFF2-40B4-BE49-F238E27FC236}">
                    <a16:creationId xmlns:a16="http://schemas.microsoft.com/office/drawing/2014/main" id="{F7BBC688-6703-4949-8FFF-0783733E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AutoShape 971">
                <a:extLst>
                  <a:ext uri="{FF2B5EF4-FFF2-40B4-BE49-F238E27FC236}">
                    <a16:creationId xmlns:a16="http://schemas.microsoft.com/office/drawing/2014/main" id="{BD22D418-052A-475E-8C1E-CEAE61491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6" name="Rectangle 972">
              <a:extLst>
                <a:ext uri="{FF2B5EF4-FFF2-40B4-BE49-F238E27FC236}">
                  <a16:creationId xmlns:a16="http://schemas.microsoft.com/office/drawing/2014/main" id="{8A07923F-10E6-4A5F-9544-4050EC10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7" name="Freeform 973">
              <a:extLst>
                <a:ext uri="{FF2B5EF4-FFF2-40B4-BE49-F238E27FC236}">
                  <a16:creationId xmlns:a16="http://schemas.microsoft.com/office/drawing/2014/main" id="{BF9E048A-5384-407A-8022-8A32194EF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Freeform 974">
              <a:extLst>
                <a:ext uri="{FF2B5EF4-FFF2-40B4-BE49-F238E27FC236}">
                  <a16:creationId xmlns:a16="http://schemas.microsoft.com/office/drawing/2014/main" id="{A8ACF21B-ADC8-4605-A794-FF20B535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Oval 975">
              <a:extLst>
                <a:ext uri="{FF2B5EF4-FFF2-40B4-BE49-F238E27FC236}">
                  <a16:creationId xmlns:a16="http://schemas.microsoft.com/office/drawing/2014/main" id="{B4BE4B58-693B-415B-976B-23C690E6F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0" name="Freeform 976">
              <a:extLst>
                <a:ext uri="{FF2B5EF4-FFF2-40B4-BE49-F238E27FC236}">
                  <a16:creationId xmlns:a16="http://schemas.microsoft.com/office/drawing/2014/main" id="{52687E88-0756-4ED7-9660-3FC04395B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AutoShape 977">
              <a:extLst>
                <a:ext uri="{FF2B5EF4-FFF2-40B4-BE49-F238E27FC236}">
                  <a16:creationId xmlns:a16="http://schemas.microsoft.com/office/drawing/2014/main" id="{E8177D6B-DF0D-49D2-A506-BB2C13927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2" name="AutoShape 978">
              <a:extLst>
                <a:ext uri="{FF2B5EF4-FFF2-40B4-BE49-F238E27FC236}">
                  <a16:creationId xmlns:a16="http://schemas.microsoft.com/office/drawing/2014/main" id="{4C404C3D-D324-451F-A556-79E9C30F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3" name="Oval 979">
              <a:extLst>
                <a:ext uri="{FF2B5EF4-FFF2-40B4-BE49-F238E27FC236}">
                  <a16:creationId xmlns:a16="http://schemas.microsoft.com/office/drawing/2014/main" id="{5D86E4F1-7856-43CB-A2A7-45E12159E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4" name="Oval 980">
              <a:extLst>
                <a:ext uri="{FF2B5EF4-FFF2-40B4-BE49-F238E27FC236}">
                  <a16:creationId xmlns:a16="http://schemas.microsoft.com/office/drawing/2014/main" id="{9DDF3C52-1DF3-456F-ACFD-F6B4087ED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5" name="Oval 981">
              <a:extLst>
                <a:ext uri="{FF2B5EF4-FFF2-40B4-BE49-F238E27FC236}">
                  <a16:creationId xmlns:a16="http://schemas.microsoft.com/office/drawing/2014/main" id="{3C39EE68-9A76-4292-97BF-7953EB9BB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6" name="Rectangle 982">
              <a:extLst>
                <a:ext uri="{FF2B5EF4-FFF2-40B4-BE49-F238E27FC236}">
                  <a16:creationId xmlns:a16="http://schemas.microsoft.com/office/drawing/2014/main" id="{0D5C2AB0-171B-45F7-8258-993F7CCA2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45" name="Rectangle 444">
            <a:extLst>
              <a:ext uri="{FF2B5EF4-FFF2-40B4-BE49-F238E27FC236}">
                <a16:creationId xmlns:a16="http://schemas.microsoft.com/office/drawing/2014/main" id="{05A82D20-5C6E-4E95-9BBA-6EB64F29B89C}"/>
              </a:ext>
            </a:extLst>
          </p:cNvPr>
          <p:cNvSpPr/>
          <p:nvPr/>
        </p:nvSpPr>
        <p:spPr>
          <a:xfrm>
            <a:off x="4256098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D5FC8CE2-BEFD-48A8-8534-D323C7778F49}"/>
              </a:ext>
            </a:extLst>
          </p:cNvPr>
          <p:cNvGrpSpPr/>
          <p:nvPr/>
        </p:nvGrpSpPr>
        <p:grpSpPr>
          <a:xfrm>
            <a:off x="5188921" y="1814171"/>
            <a:ext cx="1991221" cy="4482411"/>
            <a:chOff x="7680324" y="1814171"/>
            <a:chExt cx="1991221" cy="4482411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829D5934-949E-4A47-8A94-0790A9DAA4B5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DFA50B06-97A0-41C2-9704-FEB613850261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Line 913">
              <a:extLst>
                <a:ext uri="{FF2B5EF4-FFF2-40B4-BE49-F238E27FC236}">
                  <a16:creationId xmlns:a16="http://schemas.microsoft.com/office/drawing/2014/main" id="{0946F6FB-DC73-4B5B-BD3D-4CA5C30A3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Line 911">
              <a:extLst>
                <a:ext uri="{FF2B5EF4-FFF2-40B4-BE49-F238E27FC236}">
                  <a16:creationId xmlns:a16="http://schemas.microsoft.com/office/drawing/2014/main" id="{24DAC8E3-35DA-4E20-83E7-9611F1691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3FC1515-C305-4F6B-8EBB-4DDD3D26F7CE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65262D59-876E-4CD7-8E94-4CFF0A149900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83719311-EF27-4450-A418-7EA0B69C7F00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Line 913">
              <a:extLst>
                <a:ext uri="{FF2B5EF4-FFF2-40B4-BE49-F238E27FC236}">
                  <a16:creationId xmlns:a16="http://schemas.microsoft.com/office/drawing/2014/main" id="{4F63806D-B87E-4FC9-9C46-15CD7CCC3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Line 913">
              <a:extLst>
                <a:ext uri="{FF2B5EF4-FFF2-40B4-BE49-F238E27FC236}">
                  <a16:creationId xmlns:a16="http://schemas.microsoft.com/office/drawing/2014/main" id="{CBD97395-E02B-48F3-8641-9957C4A40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6" name="Group 652">
            <a:extLst>
              <a:ext uri="{FF2B5EF4-FFF2-40B4-BE49-F238E27FC236}">
                <a16:creationId xmlns:a16="http://schemas.microsoft.com/office/drawing/2014/main" id="{905B3511-03D6-4238-A5B9-88351DC32072}"/>
              </a:ext>
            </a:extLst>
          </p:cNvPr>
          <p:cNvGrpSpPr>
            <a:grpSpLocks/>
          </p:cNvGrpSpPr>
          <p:nvPr/>
        </p:nvGrpSpPr>
        <p:grpSpPr bwMode="auto">
          <a:xfrm>
            <a:off x="5258821" y="1859725"/>
            <a:ext cx="415925" cy="385763"/>
            <a:chOff x="2751" y="1851"/>
            <a:chExt cx="462" cy="478"/>
          </a:xfrm>
        </p:grpSpPr>
        <p:pic>
          <p:nvPicPr>
            <p:cNvPr id="457" name="Picture 653" descr="iphone_stylized_small">
              <a:extLst>
                <a:ext uri="{FF2B5EF4-FFF2-40B4-BE49-F238E27FC236}">
                  <a16:creationId xmlns:a16="http://schemas.microsoft.com/office/drawing/2014/main" id="{83964907-E7CE-46C1-8341-4A210E76B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8" name="Picture 654" descr="antenna_radiation_stylized">
              <a:extLst>
                <a:ext uri="{FF2B5EF4-FFF2-40B4-BE49-F238E27FC236}">
                  <a16:creationId xmlns:a16="http://schemas.microsoft.com/office/drawing/2014/main" id="{36F24F96-6162-412D-BB21-D7DBFF5DB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21660BF-F138-4D0C-BF6B-49F243A28FA2}"/>
              </a:ext>
            </a:extLst>
          </p:cNvPr>
          <p:cNvGrpSpPr/>
          <p:nvPr/>
        </p:nvGrpSpPr>
        <p:grpSpPr>
          <a:xfrm>
            <a:off x="6008136" y="2059124"/>
            <a:ext cx="849312" cy="226109"/>
            <a:chOff x="8493165" y="2029804"/>
            <a:chExt cx="849312" cy="226109"/>
          </a:xfrm>
        </p:grpSpPr>
        <p:pic>
          <p:nvPicPr>
            <p:cNvPr id="460" name="Picture 603" descr="car_icon_small">
              <a:extLst>
                <a:ext uri="{FF2B5EF4-FFF2-40B4-BE49-F238E27FC236}">
                  <a16:creationId xmlns:a16="http://schemas.microsoft.com/office/drawing/2014/main" id="{F05A629E-E2DF-452A-8388-786600031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" name="Picture 1017" descr="antenna_stylized">
              <a:extLst>
                <a:ext uri="{FF2B5EF4-FFF2-40B4-BE49-F238E27FC236}">
                  <a16:creationId xmlns:a16="http://schemas.microsoft.com/office/drawing/2014/main" id="{7B16B5FA-E338-4C10-AC9C-90B2CE098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2" name="Group 1139">
            <a:extLst>
              <a:ext uri="{FF2B5EF4-FFF2-40B4-BE49-F238E27FC236}">
                <a16:creationId xmlns:a16="http://schemas.microsoft.com/office/drawing/2014/main" id="{5AC50617-D4B3-4F0D-A7B0-EFB5D590BC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00593" y="3567143"/>
            <a:ext cx="359261" cy="342045"/>
            <a:chOff x="2839" y="3501"/>
            <a:chExt cx="755" cy="803"/>
          </a:xfrm>
        </p:grpSpPr>
        <p:pic>
          <p:nvPicPr>
            <p:cNvPr id="463" name="Picture 1140" descr="desktop_computer_stylized_medium">
              <a:extLst>
                <a:ext uri="{FF2B5EF4-FFF2-40B4-BE49-F238E27FC236}">
                  <a16:creationId xmlns:a16="http://schemas.microsoft.com/office/drawing/2014/main" id="{1B5FC1C0-1EC9-4FEA-9285-B7944EC47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4" name="Freeform 1141">
              <a:extLst>
                <a:ext uri="{FF2B5EF4-FFF2-40B4-BE49-F238E27FC236}">
                  <a16:creationId xmlns:a16="http://schemas.microsoft.com/office/drawing/2014/main" id="{65794AFD-D878-4EA5-BF47-2BCBAD14F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5" name="Group 590">
            <a:extLst>
              <a:ext uri="{FF2B5EF4-FFF2-40B4-BE49-F238E27FC236}">
                <a16:creationId xmlns:a16="http://schemas.microsoft.com/office/drawing/2014/main" id="{D33480F4-8277-4853-9EDB-85BE38702A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82578" y="5281060"/>
            <a:ext cx="345630" cy="320302"/>
            <a:chOff x="2839" y="3501"/>
            <a:chExt cx="755" cy="803"/>
          </a:xfrm>
        </p:grpSpPr>
        <p:pic>
          <p:nvPicPr>
            <p:cNvPr id="466" name="Picture 591" descr="desktop_computer_stylized_medium">
              <a:extLst>
                <a:ext uri="{FF2B5EF4-FFF2-40B4-BE49-F238E27FC236}">
                  <a16:creationId xmlns:a16="http://schemas.microsoft.com/office/drawing/2014/main" id="{355B1FDF-6BA7-4927-86AE-E351201BD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7" name="Freeform 592">
              <a:extLst>
                <a:ext uri="{FF2B5EF4-FFF2-40B4-BE49-F238E27FC236}">
                  <a16:creationId xmlns:a16="http://schemas.microsoft.com/office/drawing/2014/main" id="{2C9F634D-07E8-4126-8C62-B2DCA4AF7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8" name="Group 1064">
            <a:extLst>
              <a:ext uri="{FF2B5EF4-FFF2-40B4-BE49-F238E27FC236}">
                <a16:creationId xmlns:a16="http://schemas.microsoft.com/office/drawing/2014/main" id="{42C89723-FA96-42AD-93E8-FE000521AEE4}"/>
              </a:ext>
            </a:extLst>
          </p:cNvPr>
          <p:cNvGrpSpPr>
            <a:grpSpLocks/>
          </p:cNvGrpSpPr>
          <p:nvPr/>
        </p:nvGrpSpPr>
        <p:grpSpPr bwMode="auto">
          <a:xfrm>
            <a:off x="6710278" y="5852809"/>
            <a:ext cx="310186" cy="307808"/>
            <a:chOff x="877" y="1008"/>
            <a:chExt cx="2747" cy="2591"/>
          </a:xfrm>
        </p:grpSpPr>
        <p:pic>
          <p:nvPicPr>
            <p:cNvPr id="469" name="Picture 1065" descr="antenna_stylized">
              <a:extLst>
                <a:ext uri="{FF2B5EF4-FFF2-40B4-BE49-F238E27FC236}">
                  <a16:creationId xmlns:a16="http://schemas.microsoft.com/office/drawing/2014/main" id="{69EEEF1E-725A-438D-8FAE-CD2233B81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0" name="Picture 1066" descr="laptop_keyboard">
              <a:extLst>
                <a:ext uri="{FF2B5EF4-FFF2-40B4-BE49-F238E27FC236}">
                  <a16:creationId xmlns:a16="http://schemas.microsoft.com/office/drawing/2014/main" id="{7CC57A0F-3394-4A40-B770-A67EA4D7D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" name="Freeform 1067">
              <a:extLst>
                <a:ext uri="{FF2B5EF4-FFF2-40B4-BE49-F238E27FC236}">
                  <a16:creationId xmlns:a16="http://schemas.microsoft.com/office/drawing/2014/main" id="{C86F4DDF-208C-4E1B-AE11-3DB033DE3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72" name="Picture 1068" descr="screen">
              <a:extLst>
                <a:ext uri="{FF2B5EF4-FFF2-40B4-BE49-F238E27FC236}">
                  <a16:creationId xmlns:a16="http://schemas.microsoft.com/office/drawing/2014/main" id="{79534E33-4DF6-4C29-BC02-B3C919001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3" name="Freeform 1069">
              <a:extLst>
                <a:ext uri="{FF2B5EF4-FFF2-40B4-BE49-F238E27FC236}">
                  <a16:creationId xmlns:a16="http://schemas.microsoft.com/office/drawing/2014/main" id="{889BF218-8C59-4674-B440-3842F3A26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Freeform 1070">
              <a:extLst>
                <a:ext uri="{FF2B5EF4-FFF2-40B4-BE49-F238E27FC236}">
                  <a16:creationId xmlns:a16="http://schemas.microsoft.com/office/drawing/2014/main" id="{DBF207FB-6CE4-469C-BF91-95C14AB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5" name="Freeform 1071">
              <a:extLst>
                <a:ext uri="{FF2B5EF4-FFF2-40B4-BE49-F238E27FC236}">
                  <a16:creationId xmlns:a16="http://schemas.microsoft.com/office/drawing/2014/main" id="{5358375C-C223-4B6F-8E46-0F2C522EA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1072">
              <a:extLst>
                <a:ext uri="{FF2B5EF4-FFF2-40B4-BE49-F238E27FC236}">
                  <a16:creationId xmlns:a16="http://schemas.microsoft.com/office/drawing/2014/main" id="{4FF71049-70D6-4262-9F07-ED269F3ED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Freeform 1073">
              <a:extLst>
                <a:ext uri="{FF2B5EF4-FFF2-40B4-BE49-F238E27FC236}">
                  <a16:creationId xmlns:a16="http://schemas.microsoft.com/office/drawing/2014/main" id="{B7CBD578-92A9-4B9A-BD46-1C95D3408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Freeform 1074">
              <a:extLst>
                <a:ext uri="{FF2B5EF4-FFF2-40B4-BE49-F238E27FC236}">
                  <a16:creationId xmlns:a16="http://schemas.microsoft.com/office/drawing/2014/main" id="{3BD0C5C0-0BFC-4273-A093-578E4F998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9" name="Group 1075">
              <a:extLst>
                <a:ext uri="{FF2B5EF4-FFF2-40B4-BE49-F238E27FC236}">
                  <a16:creationId xmlns:a16="http://schemas.microsoft.com/office/drawing/2014/main" id="{E8B0AF9C-DAD0-4E70-B901-35655BD347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86" name="Freeform 1076">
                <a:extLst>
                  <a:ext uri="{FF2B5EF4-FFF2-40B4-BE49-F238E27FC236}">
                    <a16:creationId xmlns:a16="http://schemas.microsoft.com/office/drawing/2014/main" id="{D32BA567-E193-49D5-AED6-109E262F6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1077">
                <a:extLst>
                  <a:ext uri="{FF2B5EF4-FFF2-40B4-BE49-F238E27FC236}">
                    <a16:creationId xmlns:a16="http://schemas.microsoft.com/office/drawing/2014/main" id="{3D88908E-F022-4860-8A0C-0182A3A26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1078">
                <a:extLst>
                  <a:ext uri="{FF2B5EF4-FFF2-40B4-BE49-F238E27FC236}">
                    <a16:creationId xmlns:a16="http://schemas.microsoft.com/office/drawing/2014/main" id="{288E03D2-3DEE-4EB8-9224-A3FCE5A1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1079">
                <a:extLst>
                  <a:ext uri="{FF2B5EF4-FFF2-40B4-BE49-F238E27FC236}">
                    <a16:creationId xmlns:a16="http://schemas.microsoft.com/office/drawing/2014/main" id="{8A4274F6-E6F6-4DFE-A1FE-2C647C9EA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1080">
                <a:extLst>
                  <a:ext uri="{FF2B5EF4-FFF2-40B4-BE49-F238E27FC236}">
                    <a16:creationId xmlns:a16="http://schemas.microsoft.com/office/drawing/2014/main" id="{3A2E5EAB-BCEE-4CEB-A3BA-FF5881FC3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1081">
                <a:extLst>
                  <a:ext uri="{FF2B5EF4-FFF2-40B4-BE49-F238E27FC236}">
                    <a16:creationId xmlns:a16="http://schemas.microsoft.com/office/drawing/2014/main" id="{07E3748D-3EEA-496D-8E33-B0995BFDF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0" name="Freeform 1082">
              <a:extLst>
                <a:ext uri="{FF2B5EF4-FFF2-40B4-BE49-F238E27FC236}">
                  <a16:creationId xmlns:a16="http://schemas.microsoft.com/office/drawing/2014/main" id="{1A0FB929-E243-4C81-BD05-979D42D0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Freeform 1083">
              <a:extLst>
                <a:ext uri="{FF2B5EF4-FFF2-40B4-BE49-F238E27FC236}">
                  <a16:creationId xmlns:a16="http://schemas.microsoft.com/office/drawing/2014/main" id="{E37EF9A6-65B4-42AC-8A98-115D63159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Freeform 1084">
              <a:extLst>
                <a:ext uri="{FF2B5EF4-FFF2-40B4-BE49-F238E27FC236}">
                  <a16:creationId xmlns:a16="http://schemas.microsoft.com/office/drawing/2014/main" id="{D8A1293C-3BBC-480B-8676-A4E2F05A0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Freeform 1085">
              <a:extLst>
                <a:ext uri="{FF2B5EF4-FFF2-40B4-BE49-F238E27FC236}">
                  <a16:creationId xmlns:a16="http://schemas.microsoft.com/office/drawing/2014/main" id="{2D7A7043-3502-4138-862F-BD2A68E9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4" name="Freeform 1086">
              <a:extLst>
                <a:ext uri="{FF2B5EF4-FFF2-40B4-BE49-F238E27FC236}">
                  <a16:creationId xmlns:a16="http://schemas.microsoft.com/office/drawing/2014/main" id="{20D4B82B-E656-480A-AFDA-D81C8B52D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Freeform 1087">
              <a:extLst>
                <a:ext uri="{FF2B5EF4-FFF2-40B4-BE49-F238E27FC236}">
                  <a16:creationId xmlns:a16="http://schemas.microsoft.com/office/drawing/2014/main" id="{2BB96A2D-073B-4E37-86A9-F39C4F973A0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203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File distribution: client-server vs P2P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BAB7815-75A7-4D0A-A81F-2BBEB4B7E521}"/>
              </a:ext>
            </a:extLst>
          </p:cNvPr>
          <p:cNvSpPr txBox="1">
            <a:spLocks noChangeArrowheads="1"/>
          </p:cNvSpPr>
          <p:nvPr/>
        </p:nvSpPr>
        <p:spPr>
          <a:xfrm>
            <a:off x="142190" y="1447860"/>
            <a:ext cx="8149554" cy="129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542925">
              <a:buFont typeface="Wingdings" pitchFamily="2" charset="2"/>
              <a:buNone/>
            </a:pPr>
            <a:r>
              <a:rPr lang="en-US" altLang="en-US" sz="24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how much time to distribute file (size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F</a:t>
            </a:r>
            <a:r>
              <a:rPr lang="en-US" altLang="en-US" sz="2400" dirty="0">
                <a:ea typeface="ＭＳ Ｐゴシック" panose="020B0600070205080204" pitchFamily="34" charset="-128"/>
              </a:rPr>
              <a:t>) from one server to 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  peers</a:t>
            </a:r>
            <a:r>
              <a:rPr lang="en-US" altLang="en-US" sz="2400" dirty="0">
                <a:ea typeface="ＭＳ Ｐゴシック" panose="020B0600070205080204" pitchFamily="34" charset="-128"/>
              </a:rPr>
              <a:t>?</a:t>
            </a:r>
          </a:p>
          <a:p>
            <a:pPr marL="858838" lvl="1" indent="-238125"/>
            <a:r>
              <a:rPr lang="en-US" altLang="en-US" sz="1800" dirty="0">
                <a:ea typeface="ＭＳ Ｐゴシック" panose="020B0600070205080204" pitchFamily="34" charset="-128"/>
              </a:rPr>
              <a:t>peer upload/download capacity is limited resource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25A34282-7E86-4FCD-AF6C-96179EBC44C1}"/>
              </a:ext>
            </a:extLst>
          </p:cNvPr>
          <p:cNvSpPr>
            <a:spLocks/>
          </p:cNvSpPr>
          <p:nvPr/>
        </p:nvSpPr>
        <p:spPr bwMode="auto">
          <a:xfrm>
            <a:off x="2406168" y="4185095"/>
            <a:ext cx="3775075" cy="1755775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9C67C916-0D32-43C3-A7D7-1FC040F97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030" y="4148582"/>
            <a:ext cx="803275" cy="31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1490A143-403B-4596-B356-665F1185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193" y="3946970"/>
            <a:ext cx="412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</a:t>
            </a:r>
          </a:p>
        </p:txBody>
      </p:sp>
      <p:sp>
        <p:nvSpPr>
          <p:cNvPr id="14" name="Line 39">
            <a:extLst>
              <a:ext uri="{FF2B5EF4-FFF2-40B4-BE49-F238E27FC236}">
                <a16:creationId xmlns:a16="http://schemas.microsoft.com/office/drawing/2014/main" id="{34814DDE-A02C-408D-816E-1A5E0ED6C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118" y="5059807"/>
            <a:ext cx="101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40">
            <a:extLst>
              <a:ext uri="{FF2B5EF4-FFF2-40B4-BE49-F238E27FC236}">
                <a16:creationId xmlns:a16="http://schemas.microsoft.com/office/drawing/2014/main" id="{F93E6546-DFB9-4C87-8E40-9B8D04B611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3680" y="5207445"/>
            <a:ext cx="1003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 Box 41">
            <a:extLst>
              <a:ext uri="{FF2B5EF4-FFF2-40B4-BE49-F238E27FC236}">
                <a16:creationId xmlns:a16="http://schemas.microsoft.com/office/drawing/2014/main" id="{9CCE6B05-0869-4D4D-A0BE-689A9CED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043" y="4670870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30C886AB-A873-4579-8D01-FF9C1B10F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993" y="5185220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18" name="Text Box 43">
            <a:extLst>
              <a:ext uri="{FF2B5EF4-FFF2-40B4-BE49-F238E27FC236}">
                <a16:creationId xmlns:a16="http://schemas.microsoft.com/office/drawing/2014/main" id="{457B9ECD-C7DB-4C22-BD7E-15C15132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930" y="4169220"/>
            <a:ext cx="1173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</a:t>
            </a:r>
            <a:endParaRPr kumimoji="0" lang="en-US" altLang="en-US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D1DC7CAF-36B4-49CF-9F4D-38798CCDF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465" y="4696270"/>
            <a:ext cx="28344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 (with abundant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bandwidth)</a:t>
            </a:r>
          </a:p>
        </p:txBody>
      </p:sp>
      <p:sp>
        <p:nvSpPr>
          <p:cNvPr id="20" name="Text Box 47">
            <a:extLst>
              <a:ext uri="{FF2B5EF4-FFF2-40B4-BE49-F238E27FC236}">
                <a16:creationId xmlns:a16="http://schemas.microsoft.com/office/drawing/2014/main" id="{77C0771E-2CBB-4174-B27F-20372B10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55" y="3921570"/>
            <a:ext cx="139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file, size F</a:t>
            </a:r>
            <a:endParaRPr kumimoji="0" lang="en-US" altLang="en-US" sz="1800" b="0" i="1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Text Box 49">
            <a:extLst>
              <a:ext uri="{FF2B5EF4-FFF2-40B4-BE49-F238E27FC236}">
                <a16:creationId xmlns:a16="http://schemas.microsoft.com/office/drawing/2014/main" id="{13C547D6-A9F0-437F-88A0-08B9FBD0C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659" y="2747753"/>
            <a:ext cx="248651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server upload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22" name="Text Box 50">
            <a:extLst>
              <a:ext uri="{FF2B5EF4-FFF2-40B4-BE49-F238E27FC236}">
                <a16:creationId xmlns:a16="http://schemas.microsoft.com/office/drawing/2014/main" id="{E2A762EB-6BFE-4A91-8B35-9F52D0A5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730" y="5588445"/>
            <a:ext cx="25908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upload capacity</a:t>
            </a:r>
          </a:p>
        </p:txBody>
      </p:sp>
      <p:sp>
        <p:nvSpPr>
          <p:cNvPr id="23" name="Text Box 51">
            <a:extLst>
              <a:ext uri="{FF2B5EF4-FFF2-40B4-BE49-F238E27FC236}">
                <a16:creationId xmlns:a16="http://schemas.microsoft.com/office/drawing/2014/main" id="{1403E816-3FA1-4D5E-A204-64CD797C9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574" y="3569259"/>
            <a:ext cx="27432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download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24" name="AutoShape 327">
            <a:extLst>
              <a:ext uri="{FF2B5EF4-FFF2-40B4-BE49-F238E27FC236}">
                <a16:creationId xmlns:a16="http://schemas.microsoft.com/office/drawing/2014/main" id="{94B7B27F-ECF2-445D-9F94-E4293E4E6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43" y="3367532"/>
            <a:ext cx="592137" cy="5810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5" name="Group 76">
            <a:extLst>
              <a:ext uri="{FF2B5EF4-FFF2-40B4-BE49-F238E27FC236}">
                <a16:creationId xmlns:a16="http://schemas.microsoft.com/office/drawing/2014/main" id="{068686DC-AA09-45E1-B3D2-28C18836D08D}"/>
              </a:ext>
            </a:extLst>
          </p:cNvPr>
          <p:cNvGrpSpPr>
            <a:grpSpLocks/>
          </p:cNvGrpSpPr>
          <p:nvPr/>
        </p:nvGrpSpPr>
        <p:grpSpPr bwMode="auto">
          <a:xfrm>
            <a:off x="3620605" y="3645345"/>
            <a:ext cx="2138363" cy="903287"/>
            <a:chOff x="2204" y="2030"/>
            <a:chExt cx="1347" cy="774"/>
          </a:xfrm>
        </p:grpSpPr>
        <p:sp>
          <p:nvSpPr>
            <p:cNvPr id="26" name="Text Box 19">
              <a:extLst>
                <a:ext uri="{FF2B5EF4-FFF2-40B4-BE49-F238E27FC236}">
                  <a16:creationId xmlns:a16="http://schemas.microsoft.com/office/drawing/2014/main" id="{A3C4BFCD-965A-4FE3-9596-FCB8B4DD3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271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B8B86674-3D97-4750-947E-1668B8B98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7" y="2133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88E0C728-65A1-4A27-9B08-A9CE3B7DB0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2" y="2141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5BE27637-D9CD-4D25-AC30-ADD53449F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" y="2332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2F7BED0E-7E56-44A8-9F2C-A59818DEC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4" y="2167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6954F9D4-F552-4CAA-A232-C5DE899ED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5" y="2030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FBC637F2-99C9-417E-A78A-DBB0A7382E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0" y="2038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C03CAE03-6822-4D53-9456-9FC788CC7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2229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</p:grpSp>
      <p:sp>
        <p:nvSpPr>
          <p:cNvPr id="34" name="Line 72">
            <a:extLst>
              <a:ext uri="{FF2B5EF4-FFF2-40B4-BE49-F238E27FC236}">
                <a16:creationId xmlns:a16="http://schemas.microsoft.com/office/drawing/2014/main" id="{27548456-1B09-4654-B4BC-E4CABDB73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2668" y="4864545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Line 73">
            <a:extLst>
              <a:ext uri="{FF2B5EF4-FFF2-40B4-BE49-F238E27FC236}">
                <a16:creationId xmlns:a16="http://schemas.microsoft.com/office/drawing/2014/main" id="{F659A484-193E-44E0-8DF8-A3C8F541D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0605" y="5016945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Text Box 41">
            <a:extLst>
              <a:ext uri="{FF2B5EF4-FFF2-40B4-BE49-F238E27FC236}">
                <a16:creationId xmlns:a16="http://schemas.microsoft.com/office/drawing/2014/main" id="{1F98141F-E95D-4CB9-8F73-C5809296C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005" y="4453382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37" name="Text Box 41">
            <a:extLst>
              <a:ext uri="{FF2B5EF4-FFF2-40B4-BE49-F238E27FC236}">
                <a16:creationId xmlns:a16="http://schemas.microsoft.com/office/drawing/2014/main" id="{B8D8930F-568A-43E8-BB7F-245CC493D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818" y="4986782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B658EFC0-D47E-4EAF-8949-4C60B2D56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7118" y="3329432"/>
            <a:ext cx="0" cy="663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E01BE837-690A-46D5-B4C2-CA24154222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0343" y="4243832"/>
            <a:ext cx="369887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Line 79">
            <a:extLst>
              <a:ext uri="{FF2B5EF4-FFF2-40B4-BE49-F238E27FC236}">
                <a16:creationId xmlns:a16="http://schemas.microsoft.com/office/drawing/2014/main" id="{D65B775F-7292-43D7-A194-8A9ECA09AD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30505" y="5189982"/>
            <a:ext cx="369888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1" name="Group 81">
            <a:extLst>
              <a:ext uri="{FF2B5EF4-FFF2-40B4-BE49-F238E27FC236}">
                <a16:creationId xmlns:a16="http://schemas.microsoft.com/office/drawing/2014/main" id="{F11A4080-BC7E-4340-A7E3-1098DF4FD556}"/>
              </a:ext>
            </a:extLst>
          </p:cNvPr>
          <p:cNvGrpSpPr>
            <a:grpSpLocks/>
          </p:cNvGrpSpPr>
          <p:nvPr/>
        </p:nvGrpSpPr>
        <p:grpSpPr bwMode="auto">
          <a:xfrm>
            <a:off x="1656868" y="3429445"/>
            <a:ext cx="465137" cy="803275"/>
            <a:chOff x="4140" y="429"/>
            <a:chExt cx="1425" cy="2396"/>
          </a:xfrm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757A7ABA-BF93-4D6C-86BC-469E0EC80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Rectangle 83">
              <a:extLst>
                <a:ext uri="{FF2B5EF4-FFF2-40B4-BE49-F238E27FC236}">
                  <a16:creationId xmlns:a16="http://schemas.microsoft.com/office/drawing/2014/main" id="{475F5859-E7BA-48D6-ACA3-754C256C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6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0B3E5581-6831-4728-B431-E92350365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37C875D1-751A-46F5-9459-09DAA14A9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Rectangle 86">
              <a:extLst>
                <a:ext uri="{FF2B5EF4-FFF2-40B4-BE49-F238E27FC236}">
                  <a16:creationId xmlns:a16="http://schemas.microsoft.com/office/drawing/2014/main" id="{7412A407-15B3-4A7D-9A6A-0BAA898C5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4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" name="Group 87">
              <a:extLst>
                <a:ext uri="{FF2B5EF4-FFF2-40B4-BE49-F238E27FC236}">
                  <a16:creationId xmlns:a16="http://schemas.microsoft.com/office/drawing/2014/main" id="{C7EAE993-612E-402C-967A-F29A778E5D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" name="AutoShape 88">
                <a:extLst>
                  <a:ext uri="{FF2B5EF4-FFF2-40B4-BE49-F238E27FC236}">
                    <a16:creationId xmlns:a16="http://schemas.microsoft.com/office/drawing/2014/main" id="{23D4707A-C3D4-4179-A2D3-C2967100B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3" name="AutoShape 89">
                <a:extLst>
                  <a:ext uri="{FF2B5EF4-FFF2-40B4-BE49-F238E27FC236}">
                    <a16:creationId xmlns:a16="http://schemas.microsoft.com/office/drawing/2014/main" id="{F578A1EB-7F75-4E10-B86A-DEF8C0030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8" name="Rectangle 90">
              <a:extLst>
                <a:ext uri="{FF2B5EF4-FFF2-40B4-BE49-F238E27FC236}">
                  <a16:creationId xmlns:a16="http://schemas.microsoft.com/office/drawing/2014/main" id="{EA4CE5FF-53C0-4452-BCEF-B4E60DAD3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9" name="Group 91">
              <a:extLst>
                <a:ext uri="{FF2B5EF4-FFF2-40B4-BE49-F238E27FC236}">
                  <a16:creationId xmlns:a16="http://schemas.microsoft.com/office/drawing/2014/main" id="{5C136484-4E85-40F7-A19B-07C6D374E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" name="AutoShape 92">
                <a:extLst>
                  <a:ext uri="{FF2B5EF4-FFF2-40B4-BE49-F238E27FC236}">
                    <a16:creationId xmlns:a16="http://schemas.microsoft.com/office/drawing/2014/main" id="{C905CE85-3268-4FD9-90B2-51F9BCD8E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2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1" name="AutoShape 93">
                <a:extLst>
                  <a:ext uri="{FF2B5EF4-FFF2-40B4-BE49-F238E27FC236}">
                    <a16:creationId xmlns:a16="http://schemas.microsoft.com/office/drawing/2014/main" id="{C8A1739F-A2C5-4CAE-8158-13BB7736C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1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0" name="Rectangle 94">
              <a:extLst>
                <a:ext uri="{FF2B5EF4-FFF2-40B4-BE49-F238E27FC236}">
                  <a16:creationId xmlns:a16="http://schemas.microsoft.com/office/drawing/2014/main" id="{8A8F8C43-9BEB-4F4C-8F07-B37CE95BA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95">
              <a:extLst>
                <a:ext uri="{FF2B5EF4-FFF2-40B4-BE49-F238E27FC236}">
                  <a16:creationId xmlns:a16="http://schemas.microsoft.com/office/drawing/2014/main" id="{EC5E09F0-318A-4DFF-9FCD-9605521D9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2" name="Group 96">
              <a:extLst>
                <a:ext uri="{FF2B5EF4-FFF2-40B4-BE49-F238E27FC236}">
                  <a16:creationId xmlns:a16="http://schemas.microsoft.com/office/drawing/2014/main" id="{625827C6-9EBD-4659-B953-8C1A2A341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" name="AutoShape 97">
                <a:extLst>
                  <a:ext uri="{FF2B5EF4-FFF2-40B4-BE49-F238E27FC236}">
                    <a16:creationId xmlns:a16="http://schemas.microsoft.com/office/drawing/2014/main" id="{1DD02E8C-3402-4DAA-AA22-4CB36FCB4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9" name="AutoShape 98">
                <a:extLst>
                  <a:ext uri="{FF2B5EF4-FFF2-40B4-BE49-F238E27FC236}">
                    <a16:creationId xmlns:a16="http://schemas.microsoft.com/office/drawing/2014/main" id="{7999EDE0-6B53-4FDD-8FDE-2408E695F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88D17D62-4CC5-42C1-BF77-9EC987D98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4" name="Group 100">
              <a:extLst>
                <a:ext uri="{FF2B5EF4-FFF2-40B4-BE49-F238E27FC236}">
                  <a16:creationId xmlns:a16="http://schemas.microsoft.com/office/drawing/2014/main" id="{503FD846-6099-4B4D-B5AD-B8C4F87B8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6" name="AutoShape 101">
                <a:extLst>
                  <a:ext uri="{FF2B5EF4-FFF2-40B4-BE49-F238E27FC236}">
                    <a16:creationId xmlns:a16="http://schemas.microsoft.com/office/drawing/2014/main" id="{E0FB5F95-DF56-4CCB-9AD5-82116F0A2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7" name="AutoShape 102">
                <a:extLst>
                  <a:ext uri="{FF2B5EF4-FFF2-40B4-BE49-F238E27FC236}">
                    <a16:creationId xmlns:a16="http://schemas.microsoft.com/office/drawing/2014/main" id="{115006E3-4410-455C-81FE-59AEC21E7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059238A4-2B03-4E9A-B009-11AF8BF0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78122DEF-1DCE-4C45-8A42-8F7D0482E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CDDE474B-5CF9-452D-820D-EDE6BE6DE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Oval 106">
              <a:extLst>
                <a:ext uri="{FF2B5EF4-FFF2-40B4-BE49-F238E27FC236}">
                  <a16:creationId xmlns:a16="http://schemas.microsoft.com/office/drawing/2014/main" id="{E13CB49D-4031-4903-B27C-3BA6B3E52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2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EEF6BD5A-AB80-436A-983D-715740C63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AutoShape 108">
              <a:extLst>
                <a:ext uri="{FF2B5EF4-FFF2-40B4-BE49-F238E27FC236}">
                  <a16:creationId xmlns:a16="http://schemas.microsoft.com/office/drawing/2014/main" id="{33BC2FC4-156F-4F7A-8C8D-F36E7A18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AutoShape 109">
              <a:extLst>
                <a:ext uri="{FF2B5EF4-FFF2-40B4-BE49-F238E27FC236}">
                  <a16:creationId xmlns:a16="http://schemas.microsoft.com/office/drawing/2014/main" id="{F036BCA7-C2E9-43BF-A654-9BB11E042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Oval 110">
              <a:extLst>
                <a:ext uri="{FF2B5EF4-FFF2-40B4-BE49-F238E27FC236}">
                  <a16:creationId xmlns:a16="http://schemas.microsoft.com/office/drawing/2014/main" id="{186EBD3F-73EF-4778-A5C5-73869490E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5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Oval 111">
              <a:extLst>
                <a:ext uri="{FF2B5EF4-FFF2-40B4-BE49-F238E27FC236}">
                  <a16:creationId xmlns:a16="http://schemas.microsoft.com/office/drawing/2014/main" id="{D27356EB-845B-486F-97DD-310857817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12">
              <a:extLst>
                <a:ext uri="{FF2B5EF4-FFF2-40B4-BE49-F238E27FC236}">
                  <a16:creationId xmlns:a16="http://schemas.microsoft.com/office/drawing/2014/main" id="{AFE91924-CD0C-4979-9415-1A0E6B3D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0"/>
              <a:ext cx="160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Rectangle 113">
              <a:extLst>
                <a:ext uri="{FF2B5EF4-FFF2-40B4-BE49-F238E27FC236}">
                  <a16:creationId xmlns:a16="http://schemas.microsoft.com/office/drawing/2014/main" id="{D265448F-A128-4296-A476-234D846F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4" name="Group 114">
            <a:extLst>
              <a:ext uri="{FF2B5EF4-FFF2-40B4-BE49-F238E27FC236}">
                <a16:creationId xmlns:a16="http://schemas.microsoft.com/office/drawing/2014/main" id="{987B9E4B-31FA-4E26-9FFD-AD43756F6E54}"/>
              </a:ext>
            </a:extLst>
          </p:cNvPr>
          <p:cNvGrpSpPr>
            <a:grpSpLocks/>
          </p:cNvGrpSpPr>
          <p:nvPr/>
        </p:nvGrpSpPr>
        <p:grpSpPr bwMode="auto">
          <a:xfrm>
            <a:off x="566255" y="4732782"/>
            <a:ext cx="925513" cy="795338"/>
            <a:chOff x="-44" y="1473"/>
            <a:chExt cx="981" cy="1105"/>
          </a:xfrm>
        </p:grpSpPr>
        <p:pic>
          <p:nvPicPr>
            <p:cNvPr id="75" name="Picture 115" descr="desktop_computer_stylized_medium">
              <a:extLst>
                <a:ext uri="{FF2B5EF4-FFF2-40B4-BE49-F238E27FC236}">
                  <a16:creationId xmlns:a16="http://schemas.microsoft.com/office/drawing/2014/main" id="{16CB8675-DF2B-4371-A695-7C39B0F55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116">
              <a:extLst>
                <a:ext uri="{FF2B5EF4-FFF2-40B4-BE49-F238E27FC236}">
                  <a16:creationId xmlns:a16="http://schemas.microsoft.com/office/drawing/2014/main" id="{59701156-0989-47CF-B155-8965C846F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7" name="Group 117">
            <a:extLst>
              <a:ext uri="{FF2B5EF4-FFF2-40B4-BE49-F238E27FC236}">
                <a16:creationId xmlns:a16="http://schemas.microsoft.com/office/drawing/2014/main" id="{B1142277-8347-4A30-A80E-0B17506C341D}"/>
              </a:ext>
            </a:extLst>
          </p:cNvPr>
          <p:cNvGrpSpPr>
            <a:grpSpLocks/>
          </p:cNvGrpSpPr>
          <p:nvPr/>
        </p:nvGrpSpPr>
        <p:grpSpPr bwMode="auto">
          <a:xfrm>
            <a:off x="3787293" y="2913507"/>
            <a:ext cx="925512" cy="795338"/>
            <a:chOff x="-44" y="1473"/>
            <a:chExt cx="981" cy="1105"/>
          </a:xfrm>
        </p:grpSpPr>
        <p:pic>
          <p:nvPicPr>
            <p:cNvPr id="78" name="Picture 118" descr="desktop_computer_stylized_medium">
              <a:extLst>
                <a:ext uri="{FF2B5EF4-FFF2-40B4-BE49-F238E27FC236}">
                  <a16:creationId xmlns:a16="http://schemas.microsoft.com/office/drawing/2014/main" id="{DFCDDCB9-3D70-48E3-85A2-59D09D0E4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Freeform 119">
              <a:extLst>
                <a:ext uri="{FF2B5EF4-FFF2-40B4-BE49-F238E27FC236}">
                  <a16:creationId xmlns:a16="http://schemas.microsoft.com/office/drawing/2014/main" id="{246E634D-08EC-4A46-9696-5F426EB7B4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0" name="Group 120">
            <a:extLst>
              <a:ext uri="{FF2B5EF4-FFF2-40B4-BE49-F238E27FC236}">
                <a16:creationId xmlns:a16="http://schemas.microsoft.com/office/drawing/2014/main" id="{DEB3DBDE-CFA6-4AB5-BEF9-83DC2B4DC669}"/>
              </a:ext>
            </a:extLst>
          </p:cNvPr>
          <p:cNvGrpSpPr>
            <a:grpSpLocks/>
          </p:cNvGrpSpPr>
          <p:nvPr/>
        </p:nvGrpSpPr>
        <p:grpSpPr bwMode="auto">
          <a:xfrm>
            <a:off x="4831868" y="3054795"/>
            <a:ext cx="925512" cy="795337"/>
            <a:chOff x="-44" y="1473"/>
            <a:chExt cx="981" cy="1105"/>
          </a:xfrm>
        </p:grpSpPr>
        <p:pic>
          <p:nvPicPr>
            <p:cNvPr id="81" name="Picture 121" descr="desktop_computer_stylized_medium">
              <a:extLst>
                <a:ext uri="{FF2B5EF4-FFF2-40B4-BE49-F238E27FC236}">
                  <a16:creationId xmlns:a16="http://schemas.microsoft.com/office/drawing/2014/main" id="{B84F279D-EBE3-4D63-8842-6382F81A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122">
              <a:extLst>
                <a:ext uri="{FF2B5EF4-FFF2-40B4-BE49-F238E27FC236}">
                  <a16:creationId xmlns:a16="http://schemas.microsoft.com/office/drawing/2014/main" id="{CE48677C-9D80-4974-BB13-6057E71F5E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" name="Group 123">
            <a:extLst>
              <a:ext uri="{FF2B5EF4-FFF2-40B4-BE49-F238E27FC236}">
                <a16:creationId xmlns:a16="http://schemas.microsoft.com/office/drawing/2014/main" id="{A5DFCC3B-499E-4B1C-BB7C-7D128D742DB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02018" y="4502595"/>
            <a:ext cx="925512" cy="795337"/>
            <a:chOff x="-44" y="1473"/>
            <a:chExt cx="981" cy="1105"/>
          </a:xfrm>
        </p:grpSpPr>
        <p:pic>
          <p:nvPicPr>
            <p:cNvPr id="84" name="Picture 124" descr="desktop_computer_stylized_medium">
              <a:extLst>
                <a:ext uri="{FF2B5EF4-FFF2-40B4-BE49-F238E27FC236}">
                  <a16:creationId xmlns:a16="http://schemas.microsoft.com/office/drawing/2014/main" id="{49A8F71A-472C-4DEA-BE60-B179A1B7B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Freeform 125">
              <a:extLst>
                <a:ext uri="{FF2B5EF4-FFF2-40B4-BE49-F238E27FC236}">
                  <a16:creationId xmlns:a16="http://schemas.microsoft.com/office/drawing/2014/main" id="{7CCA761C-909C-4684-9278-DD7DDE7690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EFC7A5-1E7A-4894-BD6B-3DE3B5A71F20}"/>
              </a:ext>
            </a:extLst>
          </p:cNvPr>
          <p:cNvSpPr/>
          <p:nvPr/>
        </p:nvSpPr>
        <p:spPr>
          <a:xfrm>
            <a:off x="8533655" y="2000372"/>
            <a:ext cx="35161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distribution time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is the time it takes to get </a:t>
            </a:r>
            <a:r>
              <a:rPr lang="en-US" sz="2400" dirty="0">
                <a:solidFill>
                  <a:srgbClr val="FF0000"/>
                </a:solidFill>
              </a:rPr>
              <a:t>a copy of the file to all </a:t>
            </a:r>
            <a:r>
              <a:rPr lang="en-US" sz="2400" i="1" dirty="0">
                <a:solidFill>
                  <a:srgbClr val="FF0000"/>
                </a:solidFill>
              </a:rPr>
              <a:t>N </a:t>
            </a:r>
            <a:r>
              <a:rPr lang="en-US" sz="2400" dirty="0">
                <a:solidFill>
                  <a:srgbClr val="FF0000"/>
                </a:solidFill>
              </a:rPr>
              <a:t>peers.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5E54E-B81F-414B-B22C-B9C082C4A82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File distribution time: client-server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52B355DB-36EF-4A29-BAE6-98CA2C5FE127}"/>
              </a:ext>
            </a:extLst>
          </p:cNvPr>
          <p:cNvSpPr txBox="1">
            <a:spLocks noChangeArrowheads="1"/>
          </p:cNvSpPr>
          <p:nvPr/>
        </p:nvSpPr>
        <p:spPr>
          <a:xfrm>
            <a:off x="134310" y="1428730"/>
            <a:ext cx="5083874" cy="20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transmission: </a:t>
            </a:r>
            <a:r>
              <a:rPr lang="en-US" altLang="en-US" sz="2400" dirty="0">
                <a:ea typeface="ＭＳ Ｐゴシック" panose="020B0600070205080204" pitchFamily="34" charset="-128"/>
              </a:rPr>
              <a:t>must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sequentially send (upload)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 </a:t>
            </a:r>
            <a:r>
              <a:rPr lang="en-US" altLang="en-US" sz="2400" dirty="0">
                <a:ea typeface="ＭＳ Ｐゴシック" panose="020B0600070205080204" pitchFamily="34" charset="-128"/>
              </a:rPr>
              <a:t>file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copies: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time to send one copy: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F/u</a:t>
            </a:r>
            <a:r>
              <a:rPr lang="en-US" altLang="en-US" sz="2000" i="1" baseline="-25000" dirty="0">
                <a:ea typeface="ＭＳ Ｐゴシック" panose="020B0600070205080204" pitchFamily="34" charset="-128"/>
              </a:rPr>
              <a:t>s 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time to send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copies: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NF/u</a:t>
            </a:r>
            <a:r>
              <a:rPr lang="en-US" altLang="en-US" sz="2000" i="1" baseline="-25000" dirty="0">
                <a:ea typeface="ＭＳ Ｐゴシック" panose="020B0600070205080204" pitchFamily="34" charset="-128"/>
              </a:rPr>
              <a:t>s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32BA01B3-AA77-42B8-90F1-216FF5AD4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5" y="3339116"/>
            <a:ext cx="4809993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client: </a:t>
            </a:r>
            <a:r>
              <a:rPr lang="en-US" altLang="en-US" sz="2400" dirty="0">
                <a:latin typeface="+mn-lt"/>
              </a:rPr>
              <a:t>each client must download file copy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i="1" dirty="0" err="1">
                <a:latin typeface="+mn-lt"/>
              </a:rPr>
              <a:t>d</a:t>
            </a:r>
            <a:r>
              <a:rPr lang="en-US" altLang="en-US" i="1" baseline="-25000" dirty="0" err="1">
                <a:latin typeface="+mn-lt"/>
              </a:rPr>
              <a:t>mi</a:t>
            </a:r>
            <a:r>
              <a:rPr lang="en-US" altLang="en-US" baseline="-25000" dirty="0" err="1">
                <a:latin typeface="+mn-lt"/>
              </a:rPr>
              <a:t>n</a:t>
            </a:r>
            <a:r>
              <a:rPr lang="en-US" altLang="en-US" dirty="0">
                <a:latin typeface="+mn-lt"/>
              </a:rPr>
              <a:t> = min client download rate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min client download time: </a:t>
            </a:r>
            <a:r>
              <a:rPr lang="en-US" altLang="en-US" i="1" dirty="0">
                <a:latin typeface="+mn-lt"/>
              </a:rPr>
              <a:t>F/</a:t>
            </a:r>
            <a:r>
              <a:rPr lang="en-US" altLang="en-US" i="1" dirty="0" err="1">
                <a:latin typeface="+mn-lt"/>
              </a:rPr>
              <a:t>d</a:t>
            </a:r>
            <a:r>
              <a:rPr lang="en-US" altLang="en-US" i="1" baseline="-25000" dirty="0" err="1">
                <a:latin typeface="+mn-lt"/>
              </a:rPr>
              <a:t>min</a:t>
            </a:r>
            <a:r>
              <a:rPr lang="en-US" altLang="en-US" i="1" dirty="0">
                <a:solidFill>
                  <a:srgbClr val="CC0000"/>
                </a:solidFill>
                <a:latin typeface="+mn-lt"/>
              </a:rPr>
              <a:t> </a:t>
            </a:r>
            <a:endParaRPr lang="en-US" altLang="en-US" i="1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124D0-7B7A-4455-A250-F2AB6ECAAEC9}"/>
              </a:ext>
            </a:extLst>
          </p:cNvPr>
          <p:cNvGrpSpPr/>
          <p:nvPr/>
        </p:nvGrpSpPr>
        <p:grpSpPr>
          <a:xfrm>
            <a:off x="5272269" y="1847037"/>
            <a:ext cx="4518025" cy="2036762"/>
            <a:chOff x="4471988" y="1284288"/>
            <a:chExt cx="4518025" cy="20367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45CC6D5A-811C-403C-ADDE-876BE5FDC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0E56698-56D6-46A2-B6A1-91D7A2BC72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25C5105D-E988-4778-A37E-D9B78B951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s</a:t>
              </a:r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2F495615-E162-4475-B41C-EF6C86251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" name="Line 40">
              <a:extLst>
                <a:ext uri="{FF2B5EF4-FFF2-40B4-BE49-F238E27FC236}">
                  <a16:creationId xmlns:a16="http://schemas.microsoft.com/office/drawing/2014/main" id="{73E275CF-1496-4413-8ED3-11A0745C16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" name="Text Box 44">
              <a:extLst>
                <a:ext uri="{FF2B5EF4-FFF2-40B4-BE49-F238E27FC236}">
                  <a16:creationId xmlns:a16="http://schemas.microsoft.com/office/drawing/2014/main" id="{2EC023D0-9C18-416B-8C14-CD8EC564D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3696" y="2460625"/>
              <a:ext cx="10545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0" name="AutoShape 327">
              <a:extLst>
                <a:ext uri="{FF2B5EF4-FFF2-40B4-BE49-F238E27FC236}">
                  <a16:creationId xmlns:a16="http://schemas.microsoft.com/office/drawing/2014/main" id="{5E8D9591-5697-4D5A-A522-60B73EF6A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9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C3E1598F-ED36-4831-A53B-E330A7C67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122AF378-8C73-4E2D-A783-35A9488F6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D4026ABB-9F93-470E-8D9C-04DBC66B17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57910AE5-9F90-47D0-9C5F-4CCE02BDD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" name="Line 138">
              <a:extLst>
                <a:ext uri="{FF2B5EF4-FFF2-40B4-BE49-F238E27FC236}">
                  <a16:creationId xmlns:a16="http://schemas.microsoft.com/office/drawing/2014/main" id="{BE192F5D-41EA-4C3E-83C8-E34671D21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6" name="Line 139">
              <a:extLst>
                <a:ext uri="{FF2B5EF4-FFF2-40B4-BE49-F238E27FC236}">
                  <a16:creationId xmlns:a16="http://schemas.microsoft.com/office/drawing/2014/main" id="{A06969C5-A623-4375-92CA-6B571252B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7" name="Text Box 41">
              <a:extLst>
                <a:ext uri="{FF2B5EF4-FFF2-40B4-BE49-F238E27FC236}">
                  <a16:creationId xmlns:a16="http://schemas.microsoft.com/office/drawing/2014/main" id="{BDB8932B-7854-40FF-9954-8A885F2F9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d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8" name="Text Box 41">
              <a:extLst>
                <a:ext uri="{FF2B5EF4-FFF2-40B4-BE49-F238E27FC236}">
                  <a16:creationId xmlns:a16="http://schemas.microsoft.com/office/drawing/2014/main" id="{27482D59-BE05-4CBC-AAC6-B58496761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9" name="Text Box 47">
              <a:extLst>
                <a:ext uri="{FF2B5EF4-FFF2-40B4-BE49-F238E27FC236}">
                  <a16:creationId xmlns:a16="http://schemas.microsoft.com/office/drawing/2014/main" id="{2669CEE4-6BB0-4DC7-AB6A-93AFF5E78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+mn-lt"/>
                </a:rPr>
                <a:t>F</a:t>
              </a:r>
              <a:endParaRPr lang="en-US" altLang="en-US" sz="1600" i="1" baseline="-25000">
                <a:latin typeface="+mn-lt"/>
              </a:endParaRPr>
            </a:p>
          </p:txBody>
        </p:sp>
        <p:grpSp>
          <p:nvGrpSpPr>
            <p:cNvPr id="30" name="Group 143">
              <a:extLst>
                <a:ext uri="{FF2B5EF4-FFF2-40B4-BE49-F238E27FC236}">
                  <a16:creationId xmlns:a16="http://schemas.microsoft.com/office/drawing/2014/main" id="{81444A78-D44F-45E5-A87D-B3302E0CB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43" name="Freeform 144">
                <a:extLst>
                  <a:ext uri="{FF2B5EF4-FFF2-40B4-BE49-F238E27FC236}">
                    <a16:creationId xmlns:a16="http://schemas.microsoft.com/office/drawing/2014/main" id="{59FB014F-EAE7-442C-8401-CD80398ED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4" name="Rectangle 145">
                <a:extLst>
                  <a:ext uri="{FF2B5EF4-FFF2-40B4-BE49-F238E27FC236}">
                    <a16:creationId xmlns:a16="http://schemas.microsoft.com/office/drawing/2014/main" id="{97C7A3DE-F770-453D-B5C9-6537F60F4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5" name="Freeform 146">
                <a:extLst>
                  <a:ext uri="{FF2B5EF4-FFF2-40B4-BE49-F238E27FC236}">
                    <a16:creationId xmlns:a16="http://schemas.microsoft.com/office/drawing/2014/main" id="{93EF4FE8-CCDF-4C71-BA93-66489B152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6" name="Freeform 147">
                <a:extLst>
                  <a:ext uri="{FF2B5EF4-FFF2-40B4-BE49-F238E27FC236}">
                    <a16:creationId xmlns:a16="http://schemas.microsoft.com/office/drawing/2014/main" id="{792F21F8-D709-4D04-A7E6-F92A8CBC1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7" name="Rectangle 148">
                <a:extLst>
                  <a:ext uri="{FF2B5EF4-FFF2-40B4-BE49-F238E27FC236}">
                    <a16:creationId xmlns:a16="http://schemas.microsoft.com/office/drawing/2014/main" id="{CB1F4E77-A23B-424A-8F29-178A66C56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48" name="Group 149">
                <a:extLst>
                  <a:ext uri="{FF2B5EF4-FFF2-40B4-BE49-F238E27FC236}">
                    <a16:creationId xmlns:a16="http://schemas.microsoft.com/office/drawing/2014/main" id="{3E4A8F92-3BA7-4BBF-945B-E2089DF63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3" name="AutoShape 150">
                  <a:extLst>
                    <a:ext uri="{FF2B5EF4-FFF2-40B4-BE49-F238E27FC236}">
                      <a16:creationId xmlns:a16="http://schemas.microsoft.com/office/drawing/2014/main" id="{A168D81E-3C1F-42FE-97E4-25531C3FA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4" name="AutoShape 151">
                  <a:extLst>
                    <a:ext uri="{FF2B5EF4-FFF2-40B4-BE49-F238E27FC236}">
                      <a16:creationId xmlns:a16="http://schemas.microsoft.com/office/drawing/2014/main" id="{5BB96C24-1B24-47B8-AEFC-8A47246AC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49" name="Rectangle 152">
                <a:extLst>
                  <a:ext uri="{FF2B5EF4-FFF2-40B4-BE49-F238E27FC236}">
                    <a16:creationId xmlns:a16="http://schemas.microsoft.com/office/drawing/2014/main" id="{B98D0D9F-3776-470E-811B-9DE92FC21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0" name="Group 153">
                <a:extLst>
                  <a:ext uri="{FF2B5EF4-FFF2-40B4-BE49-F238E27FC236}">
                    <a16:creationId xmlns:a16="http://schemas.microsoft.com/office/drawing/2014/main" id="{5A1FFDFB-D903-49F8-B19D-2D00017D3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" name="AutoShape 154">
                  <a:extLst>
                    <a:ext uri="{FF2B5EF4-FFF2-40B4-BE49-F238E27FC236}">
                      <a16:creationId xmlns:a16="http://schemas.microsoft.com/office/drawing/2014/main" id="{04BA7AAB-F13C-4780-9FA5-5D3442EFF2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2" name="AutoShape 155">
                  <a:extLst>
                    <a:ext uri="{FF2B5EF4-FFF2-40B4-BE49-F238E27FC236}">
                      <a16:creationId xmlns:a16="http://schemas.microsoft.com/office/drawing/2014/main" id="{227BAA4E-585C-4A44-831B-7A83EF937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1" name="Rectangle 156">
                <a:extLst>
                  <a:ext uri="{FF2B5EF4-FFF2-40B4-BE49-F238E27FC236}">
                    <a16:creationId xmlns:a16="http://schemas.microsoft.com/office/drawing/2014/main" id="{CDC0C57D-6760-4F82-A9DE-F26B0B330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2" name="Rectangle 157">
                <a:extLst>
                  <a:ext uri="{FF2B5EF4-FFF2-40B4-BE49-F238E27FC236}">
                    <a16:creationId xmlns:a16="http://schemas.microsoft.com/office/drawing/2014/main" id="{14D5CA89-1DBA-4134-8D49-ECCD298AF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3" name="Group 158">
                <a:extLst>
                  <a:ext uri="{FF2B5EF4-FFF2-40B4-BE49-F238E27FC236}">
                    <a16:creationId xmlns:a16="http://schemas.microsoft.com/office/drawing/2014/main" id="{872C9190-3C1C-4E29-ADF0-CD63E26E9C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9" name="AutoShape 159">
                  <a:extLst>
                    <a:ext uri="{FF2B5EF4-FFF2-40B4-BE49-F238E27FC236}">
                      <a16:creationId xmlns:a16="http://schemas.microsoft.com/office/drawing/2014/main" id="{920CD916-6A20-4262-B900-F66A8C745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0" name="AutoShape 160">
                  <a:extLst>
                    <a:ext uri="{FF2B5EF4-FFF2-40B4-BE49-F238E27FC236}">
                      <a16:creationId xmlns:a16="http://schemas.microsoft.com/office/drawing/2014/main" id="{222329D0-13C5-4542-B8E0-FB9A02B93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4" name="Freeform 161">
                <a:extLst>
                  <a:ext uri="{FF2B5EF4-FFF2-40B4-BE49-F238E27FC236}">
                    <a16:creationId xmlns:a16="http://schemas.microsoft.com/office/drawing/2014/main" id="{B2F007F6-A388-497A-B9E2-84E2D4F2E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55" name="Group 162">
                <a:extLst>
                  <a:ext uri="{FF2B5EF4-FFF2-40B4-BE49-F238E27FC236}">
                    <a16:creationId xmlns:a16="http://schemas.microsoft.com/office/drawing/2014/main" id="{53CAE98C-B565-438E-8FA6-61DE1453F8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7" name="AutoShape 163">
                  <a:extLst>
                    <a:ext uri="{FF2B5EF4-FFF2-40B4-BE49-F238E27FC236}">
                      <a16:creationId xmlns:a16="http://schemas.microsoft.com/office/drawing/2014/main" id="{EF6872E9-6CE7-42A9-BFC0-740332C80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68" name="AutoShape 164">
                  <a:extLst>
                    <a:ext uri="{FF2B5EF4-FFF2-40B4-BE49-F238E27FC236}">
                      <a16:creationId xmlns:a16="http://schemas.microsoft.com/office/drawing/2014/main" id="{1F4552A3-AC5E-47E2-A622-80A813EEA8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6" name="Rectangle 165">
                <a:extLst>
                  <a:ext uri="{FF2B5EF4-FFF2-40B4-BE49-F238E27FC236}">
                    <a16:creationId xmlns:a16="http://schemas.microsoft.com/office/drawing/2014/main" id="{4639FF19-6BB6-4FC6-8D27-D9A6650DE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57943A4D-F3CA-4DD1-9C27-03B7E6C4A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6CEF9181-1E2A-45A6-8721-B51238214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9" name="Oval 168">
                <a:extLst>
                  <a:ext uri="{FF2B5EF4-FFF2-40B4-BE49-F238E27FC236}">
                    <a16:creationId xmlns:a16="http://schemas.microsoft.com/office/drawing/2014/main" id="{71E22FFD-ECD5-4BAC-AAF0-8DC591AD9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B815E610-E5B5-4AEF-9E87-FED54A75C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1" name="AutoShape 170">
                <a:extLst>
                  <a:ext uri="{FF2B5EF4-FFF2-40B4-BE49-F238E27FC236}">
                    <a16:creationId xmlns:a16="http://schemas.microsoft.com/office/drawing/2014/main" id="{E468BABF-5614-4674-8790-5B0D97ECF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2" name="AutoShape 171">
                <a:extLst>
                  <a:ext uri="{FF2B5EF4-FFF2-40B4-BE49-F238E27FC236}">
                    <a16:creationId xmlns:a16="http://schemas.microsoft.com/office/drawing/2014/main" id="{0FD63DAB-FAD9-4142-A841-9871634AD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3" name="Oval 172">
                <a:extLst>
                  <a:ext uri="{FF2B5EF4-FFF2-40B4-BE49-F238E27FC236}">
                    <a16:creationId xmlns:a16="http://schemas.microsoft.com/office/drawing/2014/main" id="{AE1B9E45-9E8F-49BF-BD2A-CE2F3D99F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4" name="Oval 173">
                <a:extLst>
                  <a:ext uri="{FF2B5EF4-FFF2-40B4-BE49-F238E27FC236}">
                    <a16:creationId xmlns:a16="http://schemas.microsoft.com/office/drawing/2014/main" id="{2AB5FF72-26AE-4251-B619-63FB2E21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174">
                <a:extLst>
                  <a:ext uri="{FF2B5EF4-FFF2-40B4-BE49-F238E27FC236}">
                    <a16:creationId xmlns:a16="http://schemas.microsoft.com/office/drawing/2014/main" id="{830C4AA8-D1B6-4837-936C-CF3312EBA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6" name="Rectangle 175">
                <a:extLst>
                  <a:ext uri="{FF2B5EF4-FFF2-40B4-BE49-F238E27FC236}">
                    <a16:creationId xmlns:a16="http://schemas.microsoft.com/office/drawing/2014/main" id="{D1AFCEFE-FC1D-49D5-8436-8D6258966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</p:grpSp>
        <p:grpSp>
          <p:nvGrpSpPr>
            <p:cNvPr id="31" name="Group 176">
              <a:extLst>
                <a:ext uri="{FF2B5EF4-FFF2-40B4-BE49-F238E27FC236}">
                  <a16:creationId xmlns:a16="http://schemas.microsoft.com/office/drawing/2014/main" id="{DE1134E0-3E38-472D-BDA4-6287328CA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41" name="Picture 177" descr="desktop_computer_stylized_medium">
                <a:extLst>
                  <a:ext uri="{FF2B5EF4-FFF2-40B4-BE49-F238E27FC236}">
                    <a16:creationId xmlns:a16="http://schemas.microsoft.com/office/drawing/2014/main" id="{BC139ECF-906E-40C9-B0A9-BCB78A633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78">
                <a:extLst>
                  <a:ext uri="{FF2B5EF4-FFF2-40B4-BE49-F238E27FC236}">
                    <a16:creationId xmlns:a16="http://schemas.microsoft.com/office/drawing/2014/main" id="{345ADEEC-D409-4929-B10F-0C1A5E22A16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2" name="Group 179">
              <a:extLst>
                <a:ext uri="{FF2B5EF4-FFF2-40B4-BE49-F238E27FC236}">
                  <a16:creationId xmlns:a16="http://schemas.microsoft.com/office/drawing/2014/main" id="{EE1F7FA0-8A62-4036-BF3E-72FCD7566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39" name="Picture 180" descr="desktop_computer_stylized_medium">
                <a:extLst>
                  <a:ext uri="{FF2B5EF4-FFF2-40B4-BE49-F238E27FC236}">
                    <a16:creationId xmlns:a16="http://schemas.microsoft.com/office/drawing/2014/main" id="{1909A042-0740-4696-AB62-7002C7D0E3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Freeform 181">
                <a:extLst>
                  <a:ext uri="{FF2B5EF4-FFF2-40B4-BE49-F238E27FC236}">
                    <a16:creationId xmlns:a16="http://schemas.microsoft.com/office/drawing/2014/main" id="{2600C32E-9960-4E69-8C6B-838112FAF4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3" name="Group 182">
              <a:extLst>
                <a:ext uri="{FF2B5EF4-FFF2-40B4-BE49-F238E27FC236}">
                  <a16:creationId xmlns:a16="http://schemas.microsoft.com/office/drawing/2014/main" id="{27B5BFDD-7CAC-43B3-8CA7-45EB5DF23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37" name="Picture 183" descr="desktop_computer_stylized_medium">
                <a:extLst>
                  <a:ext uri="{FF2B5EF4-FFF2-40B4-BE49-F238E27FC236}">
                    <a16:creationId xmlns:a16="http://schemas.microsoft.com/office/drawing/2014/main" id="{8314AA72-34F1-49D3-B013-A05077053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184">
                <a:extLst>
                  <a:ext uri="{FF2B5EF4-FFF2-40B4-BE49-F238E27FC236}">
                    <a16:creationId xmlns:a16="http://schemas.microsoft.com/office/drawing/2014/main" id="{10521C2B-52F2-45B7-8F61-D4CAFD0F9C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4" name="Group 185">
              <a:extLst>
                <a:ext uri="{FF2B5EF4-FFF2-40B4-BE49-F238E27FC236}">
                  <a16:creationId xmlns:a16="http://schemas.microsoft.com/office/drawing/2014/main" id="{76F922AE-1B2D-4174-9F55-811ECF0879D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35" name="Picture 186" descr="desktop_computer_stylized_medium">
                <a:extLst>
                  <a:ext uri="{FF2B5EF4-FFF2-40B4-BE49-F238E27FC236}">
                    <a16:creationId xmlns:a16="http://schemas.microsoft.com/office/drawing/2014/main" id="{6B86C6F1-C9DA-47B9-95AF-EA7D24272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187">
                <a:extLst>
                  <a:ext uri="{FF2B5EF4-FFF2-40B4-BE49-F238E27FC236}">
                    <a16:creationId xmlns:a16="http://schemas.microsoft.com/office/drawing/2014/main" id="{D24E1455-AE22-4F61-83ED-8AA38A8205D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75" name="Line 53">
            <a:extLst>
              <a:ext uri="{FF2B5EF4-FFF2-40B4-BE49-F238E27FC236}">
                <a16:creationId xmlns:a16="http://schemas.microsoft.com/office/drawing/2014/main" id="{CFC9FEE8-DD77-4216-ADB0-93F3C2281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3049" y="5862099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6" name="Text Box 54">
            <a:extLst>
              <a:ext uri="{FF2B5EF4-FFF2-40B4-BE49-F238E27FC236}">
                <a16:creationId xmlns:a16="http://schemas.microsoft.com/office/drawing/2014/main" id="{0B0F15C7-9B3A-45B6-B337-E9F8D252E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949" y="6390737"/>
            <a:ext cx="290573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400" dirty="0">
                <a:latin typeface="+mn-lt"/>
              </a:rPr>
              <a:t>increases linearly in N</a:t>
            </a:r>
          </a:p>
        </p:txBody>
      </p:sp>
      <p:sp>
        <p:nvSpPr>
          <p:cNvPr id="77" name="Text Box 51">
            <a:extLst>
              <a:ext uri="{FF2B5EF4-FFF2-40B4-BE49-F238E27FC236}">
                <a16:creationId xmlns:a16="http://schemas.microsoft.com/office/drawing/2014/main" id="{AC01B866-ECC9-4EE1-970E-2EED01D4D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02" y="5155662"/>
            <a:ext cx="3049233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2400" i="1" dirty="0">
                <a:latin typeface="+mn-lt"/>
              </a:rPr>
              <a:t>time </a:t>
            </a:r>
            <a:r>
              <a:rPr lang="en-US" altLang="en-US" sz="2400" i="1">
                <a:latin typeface="+mn-lt"/>
              </a:rPr>
              <a:t>to distribute </a:t>
            </a:r>
            <a:r>
              <a:rPr lang="en-US" altLang="en-US" sz="2400" i="1" dirty="0">
                <a:latin typeface="+mn-lt"/>
              </a:rPr>
              <a:t>F </a:t>
            </a:r>
          </a:p>
          <a:p>
            <a:pPr algn="r">
              <a:lnSpc>
                <a:spcPct val="80000"/>
              </a:lnSpc>
            </a:pPr>
            <a:r>
              <a:rPr lang="en-US" altLang="en-US" sz="2400" i="1" dirty="0">
                <a:latin typeface="+mn-lt"/>
              </a:rPr>
              <a:t>to N clients using </a:t>
            </a:r>
          </a:p>
          <a:p>
            <a:pPr algn="r">
              <a:lnSpc>
                <a:spcPct val="80000"/>
              </a:lnSpc>
            </a:pPr>
            <a:r>
              <a:rPr lang="en-US" altLang="en-US" sz="2400" i="1" dirty="0">
                <a:latin typeface="+mn-lt"/>
              </a:rPr>
              <a:t>client-server approach</a:t>
            </a:r>
            <a:r>
              <a:rPr lang="en-US" altLang="en-US" sz="2800" dirty="0">
                <a:latin typeface="+mn-lt"/>
              </a:rPr>
              <a:t> </a:t>
            </a:r>
            <a:endParaRPr lang="en-US" altLang="en-US" sz="3200" dirty="0">
              <a:latin typeface="+mn-lt"/>
            </a:endParaRP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D567EC42-276C-4E96-A878-F2FAADF35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01" y="5084224"/>
            <a:ext cx="7421599" cy="12350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79" name="Text Box 96">
            <a:extLst>
              <a:ext uri="{FF2B5EF4-FFF2-40B4-BE49-F238E27FC236}">
                <a16:creationId xmlns:a16="http://schemas.microsoft.com/office/drawing/2014/main" id="{8B13DB97-CCC6-4E88-AE0E-21B63BDB6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709" y="5398549"/>
            <a:ext cx="4343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latin typeface="+mn-lt"/>
              </a:rPr>
              <a:t> D</a:t>
            </a:r>
            <a:r>
              <a:rPr lang="en-US" altLang="en-US" sz="3200" i="1" baseline="-25000" dirty="0">
                <a:latin typeface="+mn-lt"/>
              </a:rPr>
              <a:t>c-s</a:t>
            </a:r>
            <a:r>
              <a:rPr lang="en-US" altLang="en-US" sz="3200" i="1" dirty="0">
                <a:latin typeface="+mn-lt"/>
              </a:rPr>
              <a:t> &gt; max{NF/</a:t>
            </a:r>
            <a:r>
              <a:rPr lang="en-US" altLang="en-US" sz="3200" i="1" dirty="0" err="1">
                <a:latin typeface="+mn-lt"/>
              </a:rPr>
              <a:t>u</a:t>
            </a:r>
            <a:r>
              <a:rPr lang="en-US" altLang="en-US" sz="3200" i="1" baseline="-25000" dirty="0" err="1">
                <a:latin typeface="+mn-lt"/>
              </a:rPr>
              <a:t>s,</a:t>
            </a:r>
            <a:r>
              <a:rPr lang="en-US" altLang="en-US" sz="3200" i="1" dirty="0" err="1">
                <a:latin typeface="+mn-lt"/>
              </a:rPr>
              <a:t>,F</a:t>
            </a:r>
            <a:r>
              <a:rPr lang="en-US" altLang="en-US" sz="3200" i="1" dirty="0">
                <a:latin typeface="+mn-lt"/>
              </a:rPr>
              <a:t>/</a:t>
            </a:r>
            <a:r>
              <a:rPr lang="en-US" altLang="en-US" sz="3200" i="1" dirty="0" err="1">
                <a:latin typeface="+mn-lt"/>
              </a:rPr>
              <a:t>d</a:t>
            </a:r>
            <a:r>
              <a:rPr lang="en-US" altLang="en-US" sz="3200" i="1" baseline="-25000" dirty="0" err="1">
                <a:latin typeface="+mn-lt"/>
              </a:rPr>
              <a:t>min</a:t>
            </a:r>
            <a:r>
              <a:rPr lang="en-US" altLang="en-US" sz="3200" i="1" dirty="0">
                <a:latin typeface="+mn-lt"/>
              </a:rPr>
              <a:t>}</a:t>
            </a:r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76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Creating a Network App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Freeform 370">
            <a:extLst>
              <a:ext uri="{FF2B5EF4-FFF2-40B4-BE49-F238E27FC236}">
                <a16:creationId xmlns:a16="http://schemas.microsoft.com/office/drawing/2014/main" id="{AFACC6FA-453B-4FB0-A633-2D17AEE15D1C}"/>
              </a:ext>
            </a:extLst>
          </p:cNvPr>
          <p:cNvSpPr/>
          <p:nvPr/>
        </p:nvSpPr>
        <p:spPr>
          <a:xfrm>
            <a:off x="6560048" y="3357322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1CF9E768-8998-4D0A-A61C-3F228D4B5F45}"/>
              </a:ext>
            </a:extLst>
          </p:cNvPr>
          <p:cNvSpPr>
            <a:spLocks/>
          </p:cNvSpPr>
          <p:nvPr/>
        </p:nvSpPr>
        <p:spPr bwMode="auto">
          <a:xfrm>
            <a:off x="4848936" y="2117579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418">
            <a:extLst>
              <a:ext uri="{FF2B5EF4-FFF2-40B4-BE49-F238E27FC236}">
                <a16:creationId xmlns:a16="http://schemas.microsoft.com/office/drawing/2014/main" id="{EDCADA66-7F37-43EE-B2BB-2128CC45A72D}"/>
              </a:ext>
            </a:extLst>
          </p:cNvPr>
          <p:cNvGrpSpPr>
            <a:grpSpLocks/>
          </p:cNvGrpSpPr>
          <p:nvPr/>
        </p:nvGrpSpPr>
        <p:grpSpPr bwMode="auto">
          <a:xfrm>
            <a:off x="4780210" y="3580795"/>
            <a:ext cx="1458912" cy="933450"/>
            <a:chOff x="2889" y="1631"/>
            <a:chExt cx="980" cy="743"/>
          </a:xfrm>
        </p:grpSpPr>
        <p:sp>
          <p:nvSpPr>
            <p:cNvPr id="14" name="Rectangle 419">
              <a:extLst>
                <a:ext uri="{FF2B5EF4-FFF2-40B4-BE49-F238E27FC236}">
                  <a16:creationId xmlns:a16="http://schemas.microsoft.com/office/drawing/2014/main" id="{CBB6CF2C-DFA8-4F85-8A46-7C35C54DC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5" name="AutoShape 420">
              <a:extLst>
                <a:ext uri="{FF2B5EF4-FFF2-40B4-BE49-F238E27FC236}">
                  <a16:creationId xmlns:a16="http://schemas.microsoft.com/office/drawing/2014/main" id="{25D3F67C-7CC4-475E-88E2-2462F72FE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Freeform 427">
            <a:extLst>
              <a:ext uri="{FF2B5EF4-FFF2-40B4-BE49-F238E27FC236}">
                <a16:creationId xmlns:a16="http://schemas.microsoft.com/office/drawing/2014/main" id="{35B8A696-CE11-469E-8844-4606DB0F5313}"/>
              </a:ext>
            </a:extLst>
          </p:cNvPr>
          <p:cNvSpPr>
            <a:spLocks/>
          </p:cNvSpPr>
          <p:nvPr/>
        </p:nvSpPr>
        <p:spPr bwMode="auto">
          <a:xfrm>
            <a:off x="5287261" y="4974678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1FE2CD78-1144-49FD-A009-34C6B97C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134" y="1780005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18" name="Text Box 580">
            <a:extLst>
              <a:ext uri="{FF2B5EF4-FFF2-40B4-BE49-F238E27FC236}">
                <a16:creationId xmlns:a16="http://schemas.microsoft.com/office/drawing/2014/main" id="{F5518BE6-2CD2-4A5A-91E3-5E88D3D89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695" y="4483466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8B930B60-7E43-43BC-BABB-D4063D2B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768" y="6071319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20" name="Freeform 371">
            <a:extLst>
              <a:ext uri="{FF2B5EF4-FFF2-40B4-BE49-F238E27FC236}">
                <a16:creationId xmlns:a16="http://schemas.microsoft.com/office/drawing/2014/main" id="{56ED4997-64E3-41F3-BF4C-F92F302B70D6}"/>
              </a:ext>
            </a:extLst>
          </p:cNvPr>
          <p:cNvSpPr/>
          <p:nvPr/>
        </p:nvSpPr>
        <p:spPr>
          <a:xfrm>
            <a:off x="7797006" y="3471084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1CB75F-8A83-442E-AF21-72901BF849E2}"/>
              </a:ext>
            </a:extLst>
          </p:cNvPr>
          <p:cNvGrpSpPr/>
          <p:nvPr/>
        </p:nvGrpSpPr>
        <p:grpSpPr>
          <a:xfrm>
            <a:off x="8412560" y="4219594"/>
            <a:ext cx="687393" cy="721548"/>
            <a:chOff x="5203089" y="1751190"/>
            <a:chExt cx="858331" cy="662414"/>
          </a:xfrm>
        </p:grpSpPr>
        <p:sp>
          <p:nvSpPr>
            <p:cNvPr id="22" name="Freeform 381">
              <a:extLst>
                <a:ext uri="{FF2B5EF4-FFF2-40B4-BE49-F238E27FC236}">
                  <a16:creationId xmlns:a16="http://schemas.microsoft.com/office/drawing/2014/main" id="{4E04E835-1416-484C-93CF-474B32C046B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82">
              <a:extLst>
                <a:ext uri="{FF2B5EF4-FFF2-40B4-BE49-F238E27FC236}">
                  <a16:creationId xmlns:a16="http://schemas.microsoft.com/office/drawing/2014/main" id="{1C316ABC-0778-40A0-A365-8FF8409633D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C7775E-E354-4796-A6BF-1DCCEAB0D46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01507E-CE82-4AF4-835D-736C2E2E97A8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B8A6DA-882D-482B-ACDD-05313E272143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6D5C1C-6AD5-4277-9E8C-06294E5EED93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7BF5A7-00A6-4ACE-959D-AF9BF752D866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5431-8607-49D6-9B0C-789D3AA750C3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1F9609-34BA-4518-BF8D-147B5AC85BA3}"/>
              </a:ext>
            </a:extLst>
          </p:cNvPr>
          <p:cNvGrpSpPr/>
          <p:nvPr/>
        </p:nvGrpSpPr>
        <p:grpSpPr>
          <a:xfrm>
            <a:off x="8346031" y="3485715"/>
            <a:ext cx="594613" cy="648336"/>
            <a:chOff x="5203089" y="1751190"/>
            <a:chExt cx="858331" cy="662414"/>
          </a:xfrm>
        </p:grpSpPr>
        <p:sp>
          <p:nvSpPr>
            <p:cNvPr id="31" name="Freeform 398">
              <a:extLst>
                <a:ext uri="{FF2B5EF4-FFF2-40B4-BE49-F238E27FC236}">
                  <a16:creationId xmlns:a16="http://schemas.microsoft.com/office/drawing/2014/main" id="{A53A0C01-EDAE-479A-B1E5-B72DB22F9840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99">
              <a:extLst>
                <a:ext uri="{FF2B5EF4-FFF2-40B4-BE49-F238E27FC236}">
                  <a16:creationId xmlns:a16="http://schemas.microsoft.com/office/drawing/2014/main" id="{A2E1C89D-75A0-4A19-8FE5-400E6AEC9DFC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39F644-72FF-4E0B-81AB-46D625EA18C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1A2B68-3FE5-4B38-B6B2-4086C539546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C8A75F-444B-43A6-8F26-1529190EBD6E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406770-A4E7-4D7F-A464-70AF2B04E7F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995792-01E6-4B2E-BE78-C935CE5639E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A98858-138B-4098-B9FE-52A3035A4EE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561">
            <a:extLst>
              <a:ext uri="{FF2B5EF4-FFF2-40B4-BE49-F238E27FC236}">
                <a16:creationId xmlns:a16="http://schemas.microsoft.com/office/drawing/2014/main" id="{A707EC74-8AA3-4548-B843-75CCE509FDB7}"/>
              </a:ext>
            </a:extLst>
          </p:cNvPr>
          <p:cNvSpPr/>
          <p:nvPr/>
        </p:nvSpPr>
        <p:spPr>
          <a:xfrm>
            <a:off x="7115673" y="2073586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8FDD14-FC03-497C-86F2-D2C87B2DEF51}"/>
              </a:ext>
            </a:extLst>
          </p:cNvPr>
          <p:cNvSpPr txBox="1"/>
          <p:nvPr/>
        </p:nvSpPr>
        <p:spPr>
          <a:xfrm>
            <a:off x="7002061" y="2142739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48096-AB1F-4E57-B8BA-C8B009C4423E}"/>
              </a:ext>
            </a:extLst>
          </p:cNvPr>
          <p:cNvSpPr/>
          <p:nvPr/>
        </p:nvSpPr>
        <p:spPr>
          <a:xfrm>
            <a:off x="6853928" y="3969452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2BA9DD-8A1F-4B09-8B57-52107532666E}"/>
              </a:ext>
            </a:extLst>
          </p:cNvPr>
          <p:cNvSpPr txBox="1"/>
          <p:nvPr/>
        </p:nvSpPr>
        <p:spPr>
          <a:xfrm>
            <a:off x="6341022" y="3739463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7BF23C-B7B3-4ABA-B58F-5D7591F13B86}"/>
              </a:ext>
            </a:extLst>
          </p:cNvPr>
          <p:cNvSpPr txBox="1"/>
          <p:nvPr/>
        </p:nvSpPr>
        <p:spPr>
          <a:xfrm>
            <a:off x="8492627" y="4969481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6930FC-E821-4359-A224-081C1D3469BC}"/>
              </a:ext>
            </a:extLst>
          </p:cNvPr>
          <p:cNvSpPr txBox="1"/>
          <p:nvPr/>
        </p:nvSpPr>
        <p:spPr>
          <a:xfrm>
            <a:off x="7637878" y="4519792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35A4C3-6B95-4D3E-9515-71A8138AE8BB}"/>
              </a:ext>
            </a:extLst>
          </p:cNvPr>
          <p:cNvCxnSpPr>
            <a:cxnSpLocks/>
          </p:cNvCxnSpPr>
          <p:nvPr/>
        </p:nvCxnSpPr>
        <p:spPr>
          <a:xfrm flipH="1" flipV="1">
            <a:off x="8134780" y="3871669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404A43-488F-4AD0-9E6B-A988BC2CF4AC}"/>
              </a:ext>
            </a:extLst>
          </p:cNvPr>
          <p:cNvCxnSpPr>
            <a:cxnSpLocks/>
          </p:cNvCxnSpPr>
          <p:nvPr/>
        </p:nvCxnSpPr>
        <p:spPr>
          <a:xfrm flipH="1" flipV="1">
            <a:off x="8235695" y="3932228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A2DA1C-7124-46C9-88E7-DCC37066EFA1}"/>
              </a:ext>
            </a:extLst>
          </p:cNvPr>
          <p:cNvCxnSpPr>
            <a:cxnSpLocks/>
          </p:cNvCxnSpPr>
          <p:nvPr/>
        </p:nvCxnSpPr>
        <p:spPr>
          <a:xfrm flipV="1">
            <a:off x="8211757" y="3924965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2DF723-F579-4CD6-BF56-1B486CAC526F}"/>
              </a:ext>
            </a:extLst>
          </p:cNvPr>
          <p:cNvCxnSpPr>
            <a:cxnSpLocks/>
          </p:cNvCxnSpPr>
          <p:nvPr/>
        </p:nvCxnSpPr>
        <p:spPr>
          <a:xfrm flipH="1" flipV="1">
            <a:off x="8145634" y="3886440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4D70F6-7777-4001-BE8E-B239F35F03D1}"/>
              </a:ext>
            </a:extLst>
          </p:cNvPr>
          <p:cNvCxnSpPr>
            <a:cxnSpLocks/>
          </p:cNvCxnSpPr>
          <p:nvPr/>
        </p:nvCxnSpPr>
        <p:spPr>
          <a:xfrm flipH="1" flipV="1">
            <a:off x="8125480" y="4363186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48B6C9-9B3C-49DC-8487-EBEA2FD5AF3E}"/>
              </a:ext>
            </a:extLst>
          </p:cNvPr>
          <p:cNvCxnSpPr>
            <a:cxnSpLocks/>
          </p:cNvCxnSpPr>
          <p:nvPr/>
        </p:nvCxnSpPr>
        <p:spPr>
          <a:xfrm flipH="1">
            <a:off x="7470055" y="4379286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C42C01-FEDF-4C34-9CC2-6D0C983CB06E}"/>
              </a:ext>
            </a:extLst>
          </p:cNvPr>
          <p:cNvCxnSpPr>
            <a:cxnSpLocks/>
          </p:cNvCxnSpPr>
          <p:nvPr/>
        </p:nvCxnSpPr>
        <p:spPr>
          <a:xfrm flipH="1">
            <a:off x="6794476" y="4379286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764A1A-A739-4D09-96A9-C648233EE5B3}"/>
              </a:ext>
            </a:extLst>
          </p:cNvPr>
          <p:cNvCxnSpPr>
            <a:cxnSpLocks/>
          </p:cNvCxnSpPr>
          <p:nvPr/>
        </p:nvCxnSpPr>
        <p:spPr>
          <a:xfrm flipH="1">
            <a:off x="6851728" y="3799216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7A8321-047E-4D1D-B5EE-156312CF6C9B}"/>
              </a:ext>
            </a:extLst>
          </p:cNvPr>
          <p:cNvCxnSpPr>
            <a:cxnSpLocks/>
          </p:cNvCxnSpPr>
          <p:nvPr/>
        </p:nvCxnSpPr>
        <p:spPr>
          <a:xfrm>
            <a:off x="7307929" y="3799216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0230CA-31EA-4654-8835-498DC99F9363}"/>
              </a:ext>
            </a:extLst>
          </p:cNvPr>
          <p:cNvCxnSpPr/>
          <p:nvPr/>
        </p:nvCxnSpPr>
        <p:spPr>
          <a:xfrm>
            <a:off x="7712528" y="3046236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A8720A-6AA1-4F3E-A8D5-DE8FDE93A1D3}"/>
              </a:ext>
            </a:extLst>
          </p:cNvPr>
          <p:cNvCxnSpPr>
            <a:cxnSpLocks/>
          </p:cNvCxnSpPr>
          <p:nvPr/>
        </p:nvCxnSpPr>
        <p:spPr>
          <a:xfrm flipH="1">
            <a:off x="7373579" y="2986557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D2A4D-7DC9-40EF-8C16-4605C4F3028D}"/>
              </a:ext>
            </a:extLst>
          </p:cNvPr>
          <p:cNvGrpSpPr/>
          <p:nvPr/>
        </p:nvGrpSpPr>
        <p:grpSpPr>
          <a:xfrm>
            <a:off x="5137098" y="2418869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B81E664-48DC-4D74-B3C6-FB2ADC8812F0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33346BE9-158D-4BC1-8301-B652BD591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03BF9204-80CF-4506-B70E-DC18A59C3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0ED26EDD-D390-4EDA-86DB-6A063ACA1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2A4FC7BA-665F-44C9-AFD2-CC482647C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70771839-175C-41C7-B7AF-6CF2DF2FB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D694CCD0-EA89-43F9-9F9A-00B588AE1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2CB650C7-3DCF-46EE-B916-799761A79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CB9BA397-43DF-4AF4-97C5-CC8EFD6FB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9108A482-4A47-4C74-B3AA-6E409219C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3D5491A4-0CC0-427C-8E82-5212306C6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C0CA3AF2-8E63-4886-911D-ADC32C6AA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98FC24EB-1FB5-4415-A506-07B666BC4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F2E4A53A-0D10-44E4-8A44-AF4854A46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A5BD7C0A-35AB-4A7E-BFB4-B47B06A84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E578107-49D8-4001-BE56-FA1A5FFEF7D3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8E5D697-10EF-487B-B1FB-DAE1C8CB2A35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6026B2B-83EC-461B-A359-3E9F6DF83D4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6B32CEA-E818-4AF0-A19F-E5BD46B37FF8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C40CBD8-0121-42D2-9C0F-13FFB210AB8B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6414CDB-919E-4CB1-869F-7D725FFB9FBB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E654CF3-28E6-4FD2-AC96-03B78C588046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09C3E0-4270-4E66-A5E7-0557C3607D79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2573722C-895E-4DE6-8CE3-78BA63350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3979A2E-47AE-44AC-AA28-6C842243F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2CC7E901-FC35-40EF-B17A-BAA959B5B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DE1180B6-5BE8-40D7-8633-4EF66A385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57976910-CB66-4C31-8327-61D223C28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9150DB58-737E-4C2B-B778-2F1272EC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7E0D6330-424C-47A1-85F7-C892208C5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2720" y="2991903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2C4CB685-09DA-44F3-9E53-AF921CC7402D}"/>
              </a:ext>
            </a:extLst>
          </p:cNvPr>
          <p:cNvGrpSpPr>
            <a:grpSpLocks/>
          </p:cNvGrpSpPr>
          <p:nvPr/>
        </p:nvGrpSpPr>
        <p:grpSpPr bwMode="auto">
          <a:xfrm>
            <a:off x="5625558" y="2600920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5A4BE847-E0DF-4C48-91A0-354F86B93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C2631615-62E9-4CD6-A9C1-04C243A63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07F89AFB-A893-4941-8226-3BF297632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633C6FEC-35A3-4EE9-8E6B-6D528CC45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A321D43B-B212-42A6-AA78-330847EEC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D30AC3F8-9950-45F6-A498-B7E4DA8984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55404C67-EE86-4887-BCA9-4EBDD5312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3CF898EA-39CD-4E21-ABB2-CC2CD2E34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CEFE147C-FF1A-4DF0-B662-BA8DBF232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F7E9C0C6-BAF1-4D4A-8F96-02D794717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3F7D733E-25A2-4093-B9B4-8AD67540A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E15C495A-BE6D-4C91-A3FF-35CD6C1D5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3B3AC061-FFED-41CB-94A4-3EBF99ABD5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B6B56871-8F35-4F7B-988F-6B9524C485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A1142B38-6ECB-401B-B0EC-2EC207B3A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E76D704F-0F84-4A79-95B1-AB0B2FB1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42" y="4153443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4F4CC8BE-C054-4F98-B9B5-2A9C43B0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70" y="5815776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36F961F-0BD0-413D-B035-633DA9C51A0B}"/>
              </a:ext>
            </a:extLst>
          </p:cNvPr>
          <p:cNvGrpSpPr/>
          <p:nvPr/>
        </p:nvGrpSpPr>
        <p:grpSpPr>
          <a:xfrm>
            <a:off x="7358418" y="5281527"/>
            <a:ext cx="393760" cy="218578"/>
            <a:chOff x="7493876" y="2774731"/>
            <a:chExt cx="1481958" cy="894622"/>
          </a:xfrm>
        </p:grpSpPr>
        <p:sp>
          <p:nvSpPr>
            <p:cNvPr id="106" name="Freeform 471">
              <a:extLst>
                <a:ext uri="{FF2B5EF4-FFF2-40B4-BE49-F238E27FC236}">
                  <a16:creationId xmlns:a16="http://schemas.microsoft.com/office/drawing/2014/main" id="{0466BCF2-FA68-465B-A435-9BAB68D8EB4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DF70ADE-8384-4E4C-A9F1-114061D1123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9DA76CC-8EFC-444B-A254-8B2DCF2C41D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474">
                <a:extLst>
                  <a:ext uri="{FF2B5EF4-FFF2-40B4-BE49-F238E27FC236}">
                    <a16:creationId xmlns:a16="http://schemas.microsoft.com/office/drawing/2014/main" id="{E49C2116-C691-4628-9A08-3546BC89EE9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475">
                <a:extLst>
                  <a:ext uri="{FF2B5EF4-FFF2-40B4-BE49-F238E27FC236}">
                    <a16:creationId xmlns:a16="http://schemas.microsoft.com/office/drawing/2014/main" id="{27643810-4641-4024-B07D-B73BC94034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476">
                <a:extLst>
                  <a:ext uri="{FF2B5EF4-FFF2-40B4-BE49-F238E27FC236}">
                    <a16:creationId xmlns:a16="http://schemas.microsoft.com/office/drawing/2014/main" id="{AB206D51-2C07-416E-B9F3-884DA66D18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477">
                <a:extLst>
                  <a:ext uri="{FF2B5EF4-FFF2-40B4-BE49-F238E27FC236}">
                    <a16:creationId xmlns:a16="http://schemas.microsoft.com/office/drawing/2014/main" id="{7DEDF912-7308-4FDC-95F6-B804C6FC0E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C93A19C-DA1C-4BDF-9DED-A939018CE6AF}"/>
              </a:ext>
            </a:extLst>
          </p:cNvPr>
          <p:cNvGrpSpPr/>
          <p:nvPr/>
        </p:nvGrpSpPr>
        <p:grpSpPr>
          <a:xfrm>
            <a:off x="7424225" y="5630581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1858E75-6C2D-46AB-81B0-525E7311C97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521">
              <a:extLst>
                <a:ext uri="{FF2B5EF4-FFF2-40B4-BE49-F238E27FC236}">
                  <a16:creationId xmlns:a16="http://schemas.microsoft.com/office/drawing/2014/main" id="{FE9F4154-2D31-409C-A364-423D2AB292B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5231824-5BFB-45C3-BDB7-088690A4289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523">
                <a:extLst>
                  <a:ext uri="{FF2B5EF4-FFF2-40B4-BE49-F238E27FC236}">
                    <a16:creationId xmlns:a16="http://schemas.microsoft.com/office/drawing/2014/main" id="{2D696921-2D48-4E93-85E6-F4B3FA1D1C2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524">
                <a:extLst>
                  <a:ext uri="{FF2B5EF4-FFF2-40B4-BE49-F238E27FC236}">
                    <a16:creationId xmlns:a16="http://schemas.microsoft.com/office/drawing/2014/main" id="{4697BD21-AE50-4D01-8A60-BEDD6374465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525">
                <a:extLst>
                  <a:ext uri="{FF2B5EF4-FFF2-40B4-BE49-F238E27FC236}">
                    <a16:creationId xmlns:a16="http://schemas.microsoft.com/office/drawing/2014/main" id="{9ED51939-B44B-41E3-8A26-6020B8DF96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526">
                <a:extLst>
                  <a:ext uri="{FF2B5EF4-FFF2-40B4-BE49-F238E27FC236}">
                    <a16:creationId xmlns:a16="http://schemas.microsoft.com/office/drawing/2014/main" id="{0EF783F5-B1D5-4712-870E-8981294DFAE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400E59-9005-4320-A540-923B3D15FE7C}"/>
              </a:ext>
            </a:extLst>
          </p:cNvPr>
          <p:cNvGrpSpPr/>
          <p:nvPr/>
        </p:nvGrpSpPr>
        <p:grpSpPr>
          <a:xfrm>
            <a:off x="6251479" y="5258964"/>
            <a:ext cx="393760" cy="218578"/>
            <a:chOff x="7493876" y="2774731"/>
            <a:chExt cx="1481958" cy="894622"/>
          </a:xfrm>
        </p:grpSpPr>
        <p:sp>
          <p:nvSpPr>
            <p:cNvPr id="122" name="Freeform 479">
              <a:extLst>
                <a:ext uri="{FF2B5EF4-FFF2-40B4-BE49-F238E27FC236}">
                  <a16:creationId xmlns:a16="http://schemas.microsoft.com/office/drawing/2014/main" id="{7E2F5A81-3807-4B77-8B66-3889E8198CF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2D486DD-6F61-4018-A2D8-C36BF8B4EB5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B4046BA-C69F-4781-8F36-06C75E8B3A4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482">
                <a:extLst>
                  <a:ext uri="{FF2B5EF4-FFF2-40B4-BE49-F238E27FC236}">
                    <a16:creationId xmlns:a16="http://schemas.microsoft.com/office/drawing/2014/main" id="{E1CA7E1E-6CBB-43DF-940E-5B6E3D8F05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483">
                <a:extLst>
                  <a:ext uri="{FF2B5EF4-FFF2-40B4-BE49-F238E27FC236}">
                    <a16:creationId xmlns:a16="http://schemas.microsoft.com/office/drawing/2014/main" id="{9CD41261-8BC3-4485-A10D-B32E99FF835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484">
                <a:extLst>
                  <a:ext uri="{FF2B5EF4-FFF2-40B4-BE49-F238E27FC236}">
                    <a16:creationId xmlns:a16="http://schemas.microsoft.com/office/drawing/2014/main" id="{F89EF68D-B0D5-42BC-A892-7FA5EF2A998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485">
                <a:extLst>
                  <a:ext uri="{FF2B5EF4-FFF2-40B4-BE49-F238E27FC236}">
                    <a16:creationId xmlns:a16="http://schemas.microsoft.com/office/drawing/2014/main" id="{7942599E-F06A-4302-9983-DEE89E85BE9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541A6E9-68A9-4850-8D48-58670E265C22}"/>
              </a:ext>
            </a:extLst>
          </p:cNvPr>
          <p:cNvGrpSpPr/>
          <p:nvPr/>
        </p:nvGrpSpPr>
        <p:grpSpPr>
          <a:xfrm>
            <a:off x="5886380" y="5485977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7FB5DD-5C3A-4799-A1C6-4B404E8992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530">
              <a:extLst>
                <a:ext uri="{FF2B5EF4-FFF2-40B4-BE49-F238E27FC236}">
                  <a16:creationId xmlns:a16="http://schemas.microsoft.com/office/drawing/2014/main" id="{83ECCB77-3DE4-416A-9461-02E5F7D9991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3C89084-0637-426F-AD51-B8D111E75FB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532">
                <a:extLst>
                  <a:ext uri="{FF2B5EF4-FFF2-40B4-BE49-F238E27FC236}">
                    <a16:creationId xmlns:a16="http://schemas.microsoft.com/office/drawing/2014/main" id="{9419CE59-BF79-44E7-8401-63DFE0DC96C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533">
                <a:extLst>
                  <a:ext uri="{FF2B5EF4-FFF2-40B4-BE49-F238E27FC236}">
                    <a16:creationId xmlns:a16="http://schemas.microsoft.com/office/drawing/2014/main" id="{0A873F39-A52C-4528-83D6-D35BB000B27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534">
                <a:extLst>
                  <a:ext uri="{FF2B5EF4-FFF2-40B4-BE49-F238E27FC236}">
                    <a16:creationId xmlns:a16="http://schemas.microsoft.com/office/drawing/2014/main" id="{471AF744-AF84-48F7-AD7B-A4D609B78F8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535">
                <a:extLst>
                  <a:ext uri="{FF2B5EF4-FFF2-40B4-BE49-F238E27FC236}">
                    <a16:creationId xmlns:a16="http://schemas.microsoft.com/office/drawing/2014/main" id="{2A9B5DA0-DF67-48E3-A7D0-6DD84BDC2C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1D994A9-C6BF-4E1F-B78A-B1E093F9F318}"/>
              </a:ext>
            </a:extLst>
          </p:cNvPr>
          <p:cNvGrpSpPr/>
          <p:nvPr/>
        </p:nvGrpSpPr>
        <p:grpSpPr>
          <a:xfrm>
            <a:off x="6014687" y="3103853"/>
            <a:ext cx="353678" cy="168275"/>
            <a:chOff x="7493876" y="2774731"/>
            <a:chExt cx="1481958" cy="894622"/>
          </a:xfrm>
        </p:grpSpPr>
        <p:sp>
          <p:nvSpPr>
            <p:cNvPr id="138" name="Freeform 407">
              <a:extLst>
                <a:ext uri="{FF2B5EF4-FFF2-40B4-BE49-F238E27FC236}">
                  <a16:creationId xmlns:a16="http://schemas.microsoft.com/office/drawing/2014/main" id="{D8869556-16C6-4B6D-8EE8-0C01834FF6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1164490-3285-473E-B610-5E3F411ADE4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B6FA7C0-1E5C-481D-AFA7-A45967E6B94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410">
                <a:extLst>
                  <a:ext uri="{FF2B5EF4-FFF2-40B4-BE49-F238E27FC236}">
                    <a16:creationId xmlns:a16="http://schemas.microsoft.com/office/drawing/2014/main" id="{7E7CB50E-1DF5-4656-807A-76BFD8C15CF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411">
                <a:extLst>
                  <a:ext uri="{FF2B5EF4-FFF2-40B4-BE49-F238E27FC236}">
                    <a16:creationId xmlns:a16="http://schemas.microsoft.com/office/drawing/2014/main" id="{DAE4B921-17F2-47CE-88B5-62B33B65232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412">
                <a:extLst>
                  <a:ext uri="{FF2B5EF4-FFF2-40B4-BE49-F238E27FC236}">
                    <a16:creationId xmlns:a16="http://schemas.microsoft.com/office/drawing/2014/main" id="{64BBF4D8-06FA-486D-9355-DC75167E49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413">
                <a:extLst>
                  <a:ext uri="{FF2B5EF4-FFF2-40B4-BE49-F238E27FC236}">
                    <a16:creationId xmlns:a16="http://schemas.microsoft.com/office/drawing/2014/main" id="{68B075B3-C080-498D-AE80-F4985309A1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0CDB3A4-0C0C-4E56-A1C4-BEA0F0F497A3}"/>
              </a:ext>
            </a:extLst>
          </p:cNvPr>
          <p:cNvGrpSpPr/>
          <p:nvPr/>
        </p:nvGrpSpPr>
        <p:grpSpPr>
          <a:xfrm>
            <a:off x="5624930" y="4257538"/>
            <a:ext cx="354986" cy="175668"/>
            <a:chOff x="7493876" y="2774731"/>
            <a:chExt cx="1481958" cy="894622"/>
          </a:xfrm>
        </p:grpSpPr>
        <p:sp>
          <p:nvSpPr>
            <p:cNvPr id="146" name="Freeform 415">
              <a:extLst>
                <a:ext uri="{FF2B5EF4-FFF2-40B4-BE49-F238E27FC236}">
                  <a16:creationId xmlns:a16="http://schemas.microsoft.com/office/drawing/2014/main" id="{5D14C21D-C9A8-4F08-A330-5F911128792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F4117E1-BD32-418C-8DE6-67C54E2ECC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325D2C5-FD03-41BF-97CA-34D5522C765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418">
                <a:extLst>
                  <a:ext uri="{FF2B5EF4-FFF2-40B4-BE49-F238E27FC236}">
                    <a16:creationId xmlns:a16="http://schemas.microsoft.com/office/drawing/2014/main" id="{A09402A4-B9AA-4A05-8010-38B25D4BA98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419">
                <a:extLst>
                  <a:ext uri="{FF2B5EF4-FFF2-40B4-BE49-F238E27FC236}">
                    <a16:creationId xmlns:a16="http://schemas.microsoft.com/office/drawing/2014/main" id="{906713AE-6505-41B3-8E49-945C41A2FC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420">
                <a:extLst>
                  <a:ext uri="{FF2B5EF4-FFF2-40B4-BE49-F238E27FC236}">
                    <a16:creationId xmlns:a16="http://schemas.microsoft.com/office/drawing/2014/main" id="{CD77A110-1888-4B94-BD5E-8C8FC9DE2E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 421">
                <a:extLst>
                  <a:ext uri="{FF2B5EF4-FFF2-40B4-BE49-F238E27FC236}">
                    <a16:creationId xmlns:a16="http://schemas.microsoft.com/office/drawing/2014/main" id="{F98BB35E-7EB3-4703-908A-3A436BE867B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93FAA2B-2B8C-4B3E-9F59-FA197F18AFC2}"/>
              </a:ext>
            </a:extLst>
          </p:cNvPr>
          <p:cNvGrpSpPr/>
          <p:nvPr/>
        </p:nvGrpSpPr>
        <p:grpSpPr>
          <a:xfrm>
            <a:off x="8458945" y="3892909"/>
            <a:ext cx="170989" cy="97052"/>
            <a:chOff x="7493876" y="2774731"/>
            <a:chExt cx="1481958" cy="894622"/>
          </a:xfrm>
        </p:grpSpPr>
        <p:sp>
          <p:nvSpPr>
            <p:cNvPr id="154" name="Freeform 455">
              <a:extLst>
                <a:ext uri="{FF2B5EF4-FFF2-40B4-BE49-F238E27FC236}">
                  <a16:creationId xmlns:a16="http://schemas.microsoft.com/office/drawing/2014/main" id="{9ACC644C-7CD1-45C8-89BE-0E2934A26DA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46F9950-015E-488F-B481-A01990DD8C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CC5E2EA-02E2-4158-B525-B644297F123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458">
                <a:extLst>
                  <a:ext uri="{FF2B5EF4-FFF2-40B4-BE49-F238E27FC236}">
                    <a16:creationId xmlns:a16="http://schemas.microsoft.com/office/drawing/2014/main" id="{3435E9AC-FA1A-473A-AD5E-094BD6E684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 459">
                <a:extLst>
                  <a:ext uri="{FF2B5EF4-FFF2-40B4-BE49-F238E27FC236}">
                    <a16:creationId xmlns:a16="http://schemas.microsoft.com/office/drawing/2014/main" id="{A3FEC026-2C5D-41E7-8867-045877683CB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460">
                <a:extLst>
                  <a:ext uri="{FF2B5EF4-FFF2-40B4-BE49-F238E27FC236}">
                    <a16:creationId xmlns:a16="http://schemas.microsoft.com/office/drawing/2014/main" id="{127AFC53-9D0D-4604-9C02-E99B04D071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461">
                <a:extLst>
                  <a:ext uri="{FF2B5EF4-FFF2-40B4-BE49-F238E27FC236}">
                    <a16:creationId xmlns:a16="http://schemas.microsoft.com/office/drawing/2014/main" id="{C3EA3845-F75B-4E4E-A20C-92AF2C3C19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6FB49AA-9891-4D83-8B94-92E59D8EBA19}"/>
              </a:ext>
            </a:extLst>
          </p:cNvPr>
          <p:cNvGrpSpPr/>
          <p:nvPr/>
        </p:nvGrpSpPr>
        <p:grpSpPr>
          <a:xfrm>
            <a:off x="7985469" y="3787682"/>
            <a:ext cx="353678" cy="198344"/>
            <a:chOff x="7493876" y="2774731"/>
            <a:chExt cx="1481958" cy="894622"/>
          </a:xfrm>
        </p:grpSpPr>
        <p:sp>
          <p:nvSpPr>
            <p:cNvPr id="162" name="Freeform 615">
              <a:extLst>
                <a:ext uri="{FF2B5EF4-FFF2-40B4-BE49-F238E27FC236}">
                  <a16:creationId xmlns:a16="http://schemas.microsoft.com/office/drawing/2014/main" id="{FDB11547-96F1-4862-A3F2-91811C45CC1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BF4EB2E-A161-4399-8407-6A964375287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2527CDB-2BF5-46AB-BC48-3D9CED71AD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618">
                <a:extLst>
                  <a:ext uri="{FF2B5EF4-FFF2-40B4-BE49-F238E27FC236}">
                    <a16:creationId xmlns:a16="http://schemas.microsoft.com/office/drawing/2014/main" id="{5A5D89DC-E604-472C-86AE-605AAFBAF82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619">
                <a:extLst>
                  <a:ext uri="{FF2B5EF4-FFF2-40B4-BE49-F238E27FC236}">
                    <a16:creationId xmlns:a16="http://schemas.microsoft.com/office/drawing/2014/main" id="{86106DEE-584C-4821-805E-3ACB814418E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 620">
                <a:extLst>
                  <a:ext uri="{FF2B5EF4-FFF2-40B4-BE49-F238E27FC236}">
                    <a16:creationId xmlns:a16="http://schemas.microsoft.com/office/drawing/2014/main" id="{50E890E2-00B8-4A72-82BE-4B36DD311E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 621">
                <a:extLst>
                  <a:ext uri="{FF2B5EF4-FFF2-40B4-BE49-F238E27FC236}">
                    <a16:creationId xmlns:a16="http://schemas.microsoft.com/office/drawing/2014/main" id="{AD643E31-6022-47CE-8658-CE1DA0B058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17D6B60-5917-4F2C-A543-B0E64EA6A30D}"/>
              </a:ext>
            </a:extLst>
          </p:cNvPr>
          <p:cNvGrpSpPr/>
          <p:nvPr/>
        </p:nvGrpSpPr>
        <p:grpSpPr>
          <a:xfrm>
            <a:off x="7523584" y="2493836"/>
            <a:ext cx="353678" cy="198344"/>
            <a:chOff x="7493876" y="2774731"/>
            <a:chExt cx="1481958" cy="894622"/>
          </a:xfrm>
        </p:grpSpPr>
        <p:sp>
          <p:nvSpPr>
            <p:cNvPr id="170" name="Freeform 577">
              <a:extLst>
                <a:ext uri="{FF2B5EF4-FFF2-40B4-BE49-F238E27FC236}">
                  <a16:creationId xmlns:a16="http://schemas.microsoft.com/office/drawing/2014/main" id="{C338DA0E-9A41-4AB7-AE37-9F724C1C4F6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B4B8233-33A4-4295-8EC8-A1C5CFC8BC5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9290441-EE89-41A9-8F04-5AE83089179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580">
                <a:extLst>
                  <a:ext uri="{FF2B5EF4-FFF2-40B4-BE49-F238E27FC236}">
                    <a16:creationId xmlns:a16="http://schemas.microsoft.com/office/drawing/2014/main" id="{23F32C5B-4F0F-4094-9903-470D8223240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581">
                <a:extLst>
                  <a:ext uri="{FF2B5EF4-FFF2-40B4-BE49-F238E27FC236}">
                    <a16:creationId xmlns:a16="http://schemas.microsoft.com/office/drawing/2014/main" id="{3F9DA46B-186D-424E-B564-C5308D76F6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582">
                <a:extLst>
                  <a:ext uri="{FF2B5EF4-FFF2-40B4-BE49-F238E27FC236}">
                    <a16:creationId xmlns:a16="http://schemas.microsoft.com/office/drawing/2014/main" id="{FAB7B75C-AE77-430B-BD1E-4890964A87C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583">
                <a:extLst>
                  <a:ext uri="{FF2B5EF4-FFF2-40B4-BE49-F238E27FC236}">
                    <a16:creationId xmlns:a16="http://schemas.microsoft.com/office/drawing/2014/main" id="{B0435813-4B1D-4BF2-820B-67E338DDB71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A9DADAF-05D5-4BF6-9E6C-464C74796565}"/>
              </a:ext>
            </a:extLst>
          </p:cNvPr>
          <p:cNvGrpSpPr/>
          <p:nvPr/>
        </p:nvGrpSpPr>
        <p:grpSpPr>
          <a:xfrm>
            <a:off x="8102074" y="2904911"/>
            <a:ext cx="353678" cy="198344"/>
            <a:chOff x="7493876" y="2774731"/>
            <a:chExt cx="1481958" cy="894622"/>
          </a:xfrm>
        </p:grpSpPr>
        <p:sp>
          <p:nvSpPr>
            <p:cNvPr id="178" name="Freeform 593">
              <a:extLst>
                <a:ext uri="{FF2B5EF4-FFF2-40B4-BE49-F238E27FC236}">
                  <a16:creationId xmlns:a16="http://schemas.microsoft.com/office/drawing/2014/main" id="{D3D9A767-3414-48CF-9C8A-65D65BDDC5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D987870-E140-4CA5-899A-BDB9042367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602E399-2260-4579-8CFD-095EEAA783E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596">
                <a:extLst>
                  <a:ext uri="{FF2B5EF4-FFF2-40B4-BE49-F238E27FC236}">
                    <a16:creationId xmlns:a16="http://schemas.microsoft.com/office/drawing/2014/main" id="{A1767397-8527-4379-9118-3B4F8B6C719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597">
                <a:extLst>
                  <a:ext uri="{FF2B5EF4-FFF2-40B4-BE49-F238E27FC236}">
                    <a16:creationId xmlns:a16="http://schemas.microsoft.com/office/drawing/2014/main" id="{E3CB0308-0D71-41EC-86EA-E51480BA656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598">
                <a:extLst>
                  <a:ext uri="{FF2B5EF4-FFF2-40B4-BE49-F238E27FC236}">
                    <a16:creationId xmlns:a16="http://schemas.microsoft.com/office/drawing/2014/main" id="{DCB0E954-BE0B-4926-8E9D-ECFE9121731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599">
                <a:extLst>
                  <a:ext uri="{FF2B5EF4-FFF2-40B4-BE49-F238E27FC236}">
                    <a16:creationId xmlns:a16="http://schemas.microsoft.com/office/drawing/2014/main" id="{641CC98A-8483-4109-AD50-C5DB47D61F0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01C561A-8C36-4ED0-B170-5B064AF58EE7}"/>
              </a:ext>
            </a:extLst>
          </p:cNvPr>
          <p:cNvGrpSpPr/>
          <p:nvPr/>
        </p:nvGrpSpPr>
        <p:grpSpPr>
          <a:xfrm>
            <a:off x="8218685" y="2399507"/>
            <a:ext cx="353678" cy="198344"/>
            <a:chOff x="7493876" y="2774731"/>
            <a:chExt cx="1481958" cy="894622"/>
          </a:xfrm>
        </p:grpSpPr>
        <p:sp>
          <p:nvSpPr>
            <p:cNvPr id="186" name="Freeform 601">
              <a:extLst>
                <a:ext uri="{FF2B5EF4-FFF2-40B4-BE49-F238E27FC236}">
                  <a16:creationId xmlns:a16="http://schemas.microsoft.com/office/drawing/2014/main" id="{A3939C80-7361-4B6E-BCF3-F9E3096316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F98C5FF-491F-48B6-94A2-F95C7575597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E61028A-61FA-48CD-BA49-86B0C31862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604">
                <a:extLst>
                  <a:ext uri="{FF2B5EF4-FFF2-40B4-BE49-F238E27FC236}">
                    <a16:creationId xmlns:a16="http://schemas.microsoft.com/office/drawing/2014/main" id="{0EFBDC5B-3A8D-4841-A345-ED3353C6964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605">
                <a:extLst>
                  <a:ext uri="{FF2B5EF4-FFF2-40B4-BE49-F238E27FC236}">
                    <a16:creationId xmlns:a16="http://schemas.microsoft.com/office/drawing/2014/main" id="{0338DE34-C982-4DE0-B511-14EED07F67E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606">
                <a:extLst>
                  <a:ext uri="{FF2B5EF4-FFF2-40B4-BE49-F238E27FC236}">
                    <a16:creationId xmlns:a16="http://schemas.microsoft.com/office/drawing/2014/main" id="{58859B7C-C1E9-42BB-A4CB-BD47F039C43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607">
                <a:extLst>
                  <a:ext uri="{FF2B5EF4-FFF2-40B4-BE49-F238E27FC236}">
                    <a16:creationId xmlns:a16="http://schemas.microsoft.com/office/drawing/2014/main" id="{EA16E5C3-F347-4B10-A640-6A04211AC9D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46EAC66-19F7-42D0-815C-E004E5C4A06C}"/>
              </a:ext>
            </a:extLst>
          </p:cNvPr>
          <p:cNvGrpSpPr/>
          <p:nvPr/>
        </p:nvGrpSpPr>
        <p:grpSpPr>
          <a:xfrm>
            <a:off x="6673648" y="4248168"/>
            <a:ext cx="367224" cy="240304"/>
            <a:chOff x="7493876" y="2774731"/>
            <a:chExt cx="1481958" cy="894622"/>
          </a:xfrm>
        </p:grpSpPr>
        <p:sp>
          <p:nvSpPr>
            <p:cNvPr id="194" name="Freeform 554">
              <a:extLst>
                <a:ext uri="{FF2B5EF4-FFF2-40B4-BE49-F238E27FC236}">
                  <a16:creationId xmlns:a16="http://schemas.microsoft.com/office/drawing/2014/main" id="{71A99656-071E-497D-959C-212E894C0B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1D69E38-3DCA-4E9D-847C-4AC0D6F3EB3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BF9AE98-6982-4E71-93A6-B75276AAF11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557">
                <a:extLst>
                  <a:ext uri="{FF2B5EF4-FFF2-40B4-BE49-F238E27FC236}">
                    <a16:creationId xmlns:a16="http://schemas.microsoft.com/office/drawing/2014/main" id="{F44892E6-5365-4708-AE2E-1EFD6A5E47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558">
                <a:extLst>
                  <a:ext uri="{FF2B5EF4-FFF2-40B4-BE49-F238E27FC236}">
                    <a16:creationId xmlns:a16="http://schemas.microsoft.com/office/drawing/2014/main" id="{FE8C8470-4266-42E0-8141-D14805A31E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559">
                <a:extLst>
                  <a:ext uri="{FF2B5EF4-FFF2-40B4-BE49-F238E27FC236}">
                    <a16:creationId xmlns:a16="http://schemas.microsoft.com/office/drawing/2014/main" id="{159DA484-7FA6-4B98-A831-13460B51D3F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560">
                <a:extLst>
                  <a:ext uri="{FF2B5EF4-FFF2-40B4-BE49-F238E27FC236}">
                    <a16:creationId xmlns:a16="http://schemas.microsoft.com/office/drawing/2014/main" id="{04F44467-07AA-435C-AF69-2B9790B87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C62C6B3-1A61-492A-83B0-C9D72EF65126}"/>
              </a:ext>
            </a:extLst>
          </p:cNvPr>
          <p:cNvGrpSpPr/>
          <p:nvPr/>
        </p:nvGrpSpPr>
        <p:grpSpPr>
          <a:xfrm>
            <a:off x="7554986" y="2953109"/>
            <a:ext cx="353678" cy="198344"/>
            <a:chOff x="7493876" y="2774731"/>
            <a:chExt cx="1481958" cy="894622"/>
          </a:xfrm>
        </p:grpSpPr>
        <p:sp>
          <p:nvSpPr>
            <p:cNvPr id="202" name="Freeform 585">
              <a:extLst>
                <a:ext uri="{FF2B5EF4-FFF2-40B4-BE49-F238E27FC236}">
                  <a16:creationId xmlns:a16="http://schemas.microsoft.com/office/drawing/2014/main" id="{7B5B2ABA-D1A1-4BD4-957A-8733130761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71700DE-6CB4-43C8-AF63-676CC097A92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79E14C3-2F5F-484E-9CA7-02F26420DC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588">
                <a:extLst>
                  <a:ext uri="{FF2B5EF4-FFF2-40B4-BE49-F238E27FC236}">
                    <a16:creationId xmlns:a16="http://schemas.microsoft.com/office/drawing/2014/main" id="{0226BC9C-8F91-44B9-8967-0D5CF2EB5E2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89">
                <a:extLst>
                  <a:ext uri="{FF2B5EF4-FFF2-40B4-BE49-F238E27FC236}">
                    <a16:creationId xmlns:a16="http://schemas.microsoft.com/office/drawing/2014/main" id="{BA1BA58D-4CC6-44C2-A23F-7F02E692E61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90">
                <a:extLst>
                  <a:ext uri="{FF2B5EF4-FFF2-40B4-BE49-F238E27FC236}">
                    <a16:creationId xmlns:a16="http://schemas.microsoft.com/office/drawing/2014/main" id="{6047B5C2-5F93-4FD3-A6A5-96BCD5478FA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91">
                <a:extLst>
                  <a:ext uri="{FF2B5EF4-FFF2-40B4-BE49-F238E27FC236}">
                    <a16:creationId xmlns:a16="http://schemas.microsoft.com/office/drawing/2014/main" id="{772D8F6E-167C-41FA-A94E-02134E257C1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388609D-88EA-4C67-AE42-6BFC867D2D65}"/>
              </a:ext>
            </a:extLst>
          </p:cNvPr>
          <p:cNvGrpSpPr/>
          <p:nvPr/>
        </p:nvGrpSpPr>
        <p:grpSpPr>
          <a:xfrm>
            <a:off x="7071998" y="3685576"/>
            <a:ext cx="367224" cy="240304"/>
            <a:chOff x="7493876" y="2774731"/>
            <a:chExt cx="1481958" cy="894622"/>
          </a:xfrm>
        </p:grpSpPr>
        <p:sp>
          <p:nvSpPr>
            <p:cNvPr id="210" name="Freeform 538">
              <a:extLst>
                <a:ext uri="{FF2B5EF4-FFF2-40B4-BE49-F238E27FC236}">
                  <a16:creationId xmlns:a16="http://schemas.microsoft.com/office/drawing/2014/main" id="{763DAAA2-2E04-492E-928F-BC6E63AADE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06BD2F0-9A2C-40AF-AE39-ADD25B38407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CB71D61-B5F1-424F-A2CD-9571223F57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541">
                <a:extLst>
                  <a:ext uri="{FF2B5EF4-FFF2-40B4-BE49-F238E27FC236}">
                    <a16:creationId xmlns:a16="http://schemas.microsoft.com/office/drawing/2014/main" id="{C4122BA3-1642-402C-AEB4-CF7276500A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42">
                <a:extLst>
                  <a:ext uri="{FF2B5EF4-FFF2-40B4-BE49-F238E27FC236}">
                    <a16:creationId xmlns:a16="http://schemas.microsoft.com/office/drawing/2014/main" id="{5C158BC8-2A7F-416A-ABC9-D859665696B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43">
                <a:extLst>
                  <a:ext uri="{FF2B5EF4-FFF2-40B4-BE49-F238E27FC236}">
                    <a16:creationId xmlns:a16="http://schemas.microsoft.com/office/drawing/2014/main" id="{8D8C6297-5819-4758-B4A2-1B960051DF8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44">
                <a:extLst>
                  <a:ext uri="{FF2B5EF4-FFF2-40B4-BE49-F238E27FC236}">
                    <a16:creationId xmlns:a16="http://schemas.microsoft.com/office/drawing/2014/main" id="{2C76445C-976F-441E-9280-9B847DD68A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2C66489-2536-4DD3-AA3D-C2AD04C6CE1E}"/>
              </a:ext>
            </a:extLst>
          </p:cNvPr>
          <p:cNvGrpSpPr/>
          <p:nvPr/>
        </p:nvGrpSpPr>
        <p:grpSpPr>
          <a:xfrm>
            <a:off x="7176414" y="4291307"/>
            <a:ext cx="367224" cy="240304"/>
            <a:chOff x="7493876" y="2774731"/>
            <a:chExt cx="1481958" cy="894622"/>
          </a:xfrm>
        </p:grpSpPr>
        <p:sp>
          <p:nvSpPr>
            <p:cNvPr id="218" name="Freeform 546">
              <a:extLst>
                <a:ext uri="{FF2B5EF4-FFF2-40B4-BE49-F238E27FC236}">
                  <a16:creationId xmlns:a16="http://schemas.microsoft.com/office/drawing/2014/main" id="{D2EB3FE4-691C-4EDB-A280-612E4A1C03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3A51DB-7582-4551-B453-6D36A476C04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BC12A27-3A01-415D-9320-DD796964CC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549">
                <a:extLst>
                  <a:ext uri="{FF2B5EF4-FFF2-40B4-BE49-F238E27FC236}">
                    <a16:creationId xmlns:a16="http://schemas.microsoft.com/office/drawing/2014/main" id="{4959118F-A0F7-497C-923E-1C6FC182A2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550">
                <a:extLst>
                  <a:ext uri="{FF2B5EF4-FFF2-40B4-BE49-F238E27FC236}">
                    <a16:creationId xmlns:a16="http://schemas.microsoft.com/office/drawing/2014/main" id="{ED8DE97B-83D2-4F43-932E-301BC90AD3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551">
                <a:extLst>
                  <a:ext uri="{FF2B5EF4-FFF2-40B4-BE49-F238E27FC236}">
                    <a16:creationId xmlns:a16="http://schemas.microsoft.com/office/drawing/2014/main" id="{619568DA-A883-46C0-8F9E-21805A7B667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552">
                <a:extLst>
                  <a:ext uri="{FF2B5EF4-FFF2-40B4-BE49-F238E27FC236}">
                    <a16:creationId xmlns:a16="http://schemas.microsoft.com/office/drawing/2014/main" id="{F7663462-E5E0-494C-9916-27A80ADFDEE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72EABE7-11E4-4F61-A2A1-CEE01CF73646}"/>
              </a:ext>
            </a:extLst>
          </p:cNvPr>
          <p:cNvGrpSpPr/>
          <p:nvPr/>
        </p:nvGrpSpPr>
        <p:grpSpPr>
          <a:xfrm>
            <a:off x="7950119" y="4283869"/>
            <a:ext cx="353678" cy="198344"/>
            <a:chOff x="7493876" y="2774731"/>
            <a:chExt cx="1481958" cy="894622"/>
          </a:xfrm>
        </p:grpSpPr>
        <p:sp>
          <p:nvSpPr>
            <p:cNvPr id="226" name="Freeform 623">
              <a:extLst>
                <a:ext uri="{FF2B5EF4-FFF2-40B4-BE49-F238E27FC236}">
                  <a16:creationId xmlns:a16="http://schemas.microsoft.com/office/drawing/2014/main" id="{9E27488F-0505-403D-851C-147D706F7CD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5460F98-5B02-4B65-9757-DFB457DF80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BFC1A6C-A470-480F-A533-094C5479AFC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626">
                <a:extLst>
                  <a:ext uri="{FF2B5EF4-FFF2-40B4-BE49-F238E27FC236}">
                    <a16:creationId xmlns:a16="http://schemas.microsoft.com/office/drawing/2014/main" id="{C6FA01A1-C196-4201-83FA-743C70719D2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627">
                <a:extLst>
                  <a:ext uri="{FF2B5EF4-FFF2-40B4-BE49-F238E27FC236}">
                    <a16:creationId xmlns:a16="http://schemas.microsoft.com/office/drawing/2014/main" id="{D00439E0-C025-4E38-861C-A84042962E9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628">
                <a:extLst>
                  <a:ext uri="{FF2B5EF4-FFF2-40B4-BE49-F238E27FC236}">
                    <a16:creationId xmlns:a16="http://schemas.microsoft.com/office/drawing/2014/main" id="{A18CF680-C46E-4A2D-9E84-2EE6887830E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629">
                <a:extLst>
                  <a:ext uri="{FF2B5EF4-FFF2-40B4-BE49-F238E27FC236}">
                    <a16:creationId xmlns:a16="http://schemas.microsoft.com/office/drawing/2014/main" id="{6F2D7EB2-8A65-4AEB-A0BA-5DD5BA1039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C700EDE-1055-46DE-9868-A1E146F7080B}"/>
              </a:ext>
            </a:extLst>
          </p:cNvPr>
          <p:cNvGrpSpPr/>
          <p:nvPr/>
        </p:nvGrpSpPr>
        <p:grpSpPr>
          <a:xfrm>
            <a:off x="6822753" y="5067230"/>
            <a:ext cx="393760" cy="218578"/>
            <a:chOff x="7493876" y="2774731"/>
            <a:chExt cx="1481958" cy="894622"/>
          </a:xfrm>
        </p:grpSpPr>
        <p:sp>
          <p:nvSpPr>
            <p:cNvPr id="234" name="Freeform 463">
              <a:extLst>
                <a:ext uri="{FF2B5EF4-FFF2-40B4-BE49-F238E27FC236}">
                  <a16:creationId xmlns:a16="http://schemas.microsoft.com/office/drawing/2014/main" id="{44D8C984-5DD7-4C39-9358-852AC1A1650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E8478E-70D8-4017-9912-EBD3F7F80D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CBB2D15A-6FA0-4BF6-BF06-404E3244249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466">
                <a:extLst>
                  <a:ext uri="{FF2B5EF4-FFF2-40B4-BE49-F238E27FC236}">
                    <a16:creationId xmlns:a16="http://schemas.microsoft.com/office/drawing/2014/main" id="{F39DA0A4-292E-41B3-A0B6-44200C44929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467">
                <a:extLst>
                  <a:ext uri="{FF2B5EF4-FFF2-40B4-BE49-F238E27FC236}">
                    <a16:creationId xmlns:a16="http://schemas.microsoft.com/office/drawing/2014/main" id="{8AADF296-422D-4CB6-9B8F-2DEADCD34AC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468">
                <a:extLst>
                  <a:ext uri="{FF2B5EF4-FFF2-40B4-BE49-F238E27FC236}">
                    <a16:creationId xmlns:a16="http://schemas.microsoft.com/office/drawing/2014/main" id="{F7D72046-B735-45D9-8E6D-3EB4CD303B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469">
                <a:extLst>
                  <a:ext uri="{FF2B5EF4-FFF2-40B4-BE49-F238E27FC236}">
                    <a16:creationId xmlns:a16="http://schemas.microsoft.com/office/drawing/2014/main" id="{E1B04554-EADE-4E27-8718-686AB33636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20EF45D-54CC-4A4F-9E7C-67AC7A6B606C}"/>
              </a:ext>
            </a:extLst>
          </p:cNvPr>
          <p:cNvGrpSpPr/>
          <p:nvPr/>
        </p:nvGrpSpPr>
        <p:grpSpPr>
          <a:xfrm>
            <a:off x="8500842" y="4660669"/>
            <a:ext cx="228295" cy="120400"/>
            <a:chOff x="7493876" y="2774731"/>
            <a:chExt cx="1481958" cy="894622"/>
          </a:xfrm>
        </p:grpSpPr>
        <p:sp>
          <p:nvSpPr>
            <p:cNvPr id="242" name="Freeform 447">
              <a:extLst>
                <a:ext uri="{FF2B5EF4-FFF2-40B4-BE49-F238E27FC236}">
                  <a16:creationId xmlns:a16="http://schemas.microsoft.com/office/drawing/2014/main" id="{9EF67167-1720-448B-95AA-D5EEECB8039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7839249-B687-4692-AA2A-64DF281067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70BFF0F-7B42-4305-BFBC-EA320A0282E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450">
                <a:extLst>
                  <a:ext uri="{FF2B5EF4-FFF2-40B4-BE49-F238E27FC236}">
                    <a16:creationId xmlns:a16="http://schemas.microsoft.com/office/drawing/2014/main" id="{6D3D3856-E9EC-4303-94FF-96B9FB5393C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451">
                <a:extLst>
                  <a:ext uri="{FF2B5EF4-FFF2-40B4-BE49-F238E27FC236}">
                    <a16:creationId xmlns:a16="http://schemas.microsoft.com/office/drawing/2014/main" id="{5D752187-627F-434A-B687-DBDD4FEECB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452">
                <a:extLst>
                  <a:ext uri="{FF2B5EF4-FFF2-40B4-BE49-F238E27FC236}">
                    <a16:creationId xmlns:a16="http://schemas.microsoft.com/office/drawing/2014/main" id="{74B54B83-7730-4435-9035-7E522900C78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453">
                <a:extLst>
                  <a:ext uri="{FF2B5EF4-FFF2-40B4-BE49-F238E27FC236}">
                    <a16:creationId xmlns:a16="http://schemas.microsoft.com/office/drawing/2014/main" id="{938D6F5E-5FB0-42E0-A0AD-FBC05B146A9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E68B28A-E888-42F6-9B50-CB017955F4A0}"/>
              </a:ext>
            </a:extLst>
          </p:cNvPr>
          <p:cNvGrpSpPr/>
          <p:nvPr/>
        </p:nvGrpSpPr>
        <p:grpSpPr>
          <a:xfrm>
            <a:off x="5013934" y="2648157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40987D23-AEE7-4D32-9018-AC1F49481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D04D86B5-A155-440D-AEE3-9E044E4C1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97159673-E362-414B-BA89-57A19D06D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8DEC7DEF-2D2B-4A50-A78C-A1C6CB7CF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5834FFC1-5910-4009-A4F4-3F20C9A83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7C182147-0E1C-42DE-B87F-B9B660AD3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1664EA2F-AC9B-427E-99C6-40B2E7102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77B2BB32-2455-41FD-9AB5-CD2DF1DC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DF96E85E-56DE-4E51-AD3A-C28B72C3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D9F184EF-FF71-46E2-82FD-8F87B474B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EC76241A-9FC6-4B25-B4A0-81A72A01B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086E35DB-142C-40FD-BE03-25EF135C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302CB8CF-FACE-44AC-ACF3-B3D4A25FF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A85A1CCB-B2EC-4E56-8EDD-815AE538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E02BA7CC-C509-4537-87B6-B6D7DD984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02A50898-CB25-4A26-B535-8423BD0A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884DA007-80C0-4BA1-A34C-8B08409A9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9FCA331A-DD1C-4AA2-8A1A-A6DDF578C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3DCE577D-C625-4DC1-9407-7FCAE8485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94C7D298-0454-4387-B48D-2DEB37A5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CE44E136-D721-4A21-ADAB-FA55BBD10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0E02C956-627C-4326-8DE7-37896AC27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4954E88F-1B77-42DE-8404-20E97BC1709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F7728DB-3941-4DEB-99D3-44EF1A948725}"/>
              </a:ext>
            </a:extLst>
          </p:cNvPr>
          <p:cNvGrpSpPr/>
          <p:nvPr/>
        </p:nvGrpSpPr>
        <p:grpSpPr>
          <a:xfrm>
            <a:off x="6212641" y="2611271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41326CC3-2D23-4B6E-8F4D-5EBA086CC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0F3EB9BE-0FC2-4BFE-A5A1-83E88CCCC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891EAE3D-DBFE-4B30-919A-665B76953346}"/>
              </a:ext>
            </a:extLst>
          </p:cNvPr>
          <p:cNvGrpSpPr/>
          <p:nvPr/>
        </p:nvGrpSpPr>
        <p:grpSpPr>
          <a:xfrm>
            <a:off x="6074399" y="2350668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392E862C-D885-4E46-BEEF-D3FEF35B5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2FFFD975-ED2B-42CB-B43A-5CAC11D86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EFE8B52-89EE-4597-8475-5B81F576A68C}"/>
              </a:ext>
            </a:extLst>
          </p:cNvPr>
          <p:cNvGrpSpPr/>
          <p:nvPr/>
        </p:nvGrpSpPr>
        <p:grpSpPr>
          <a:xfrm>
            <a:off x="5068378" y="3616968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7616390E-8938-46F9-A61C-727E26FE3B49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98BB5B29-3EA7-4420-9F37-DF5A9BB7A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4E783280-2CAC-43E8-9FBC-C36CE4EAC0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ECD2AEAA-592C-4246-9411-D7AE0E41F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90821D8C-46A8-41BC-9B34-FAE1D2DBFB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695B0ED-1D40-4A4D-9393-3A71D5BA2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F65B9F57-9D48-4FEC-8E34-2EB2CDFAA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51B21277-6CCA-4308-9BD7-44B689A7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90EA7799-22BC-4627-93B3-5709D70B1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A1AC7120-B3A3-4401-8C8D-EC149634A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9FB9554B-F0B2-4906-95FC-77114C49E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8C473FC2-6B6B-47D4-B9AD-91E236432C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8AA6585F-26F5-45A1-9424-5D4E4404B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A28662E0-C7F8-457B-91A1-561F4FCA7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5217753A-224A-430F-8403-B98E44159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3C40070-FFC5-40CA-9BB2-6A48033EC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B2755EB3-59BF-4D8C-9934-69353CF08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4B196E49-EF79-4FBC-B1D2-40CBDE9E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95FBA369-EDD6-436C-83CC-557FEC6D4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A3327148-4579-4C24-B646-7FA30E237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5CA96C5C-FC5D-4FCC-B7AE-C20ADA198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CC915100-E59B-48E9-909D-CFF4EB20C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A975C618-B521-4C86-8373-691455CDC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8F9EB8FB-A59C-4E90-8A29-E7CB39B7D3D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CFBB1FB7-338D-44A2-9F79-55EFA59FE68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1475B1B1-5E18-4361-8FF9-CA2E96BA36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1E1C8980-7E43-4769-8DF6-21952975D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96B4A07-EFBB-4E4A-86E2-EA0C03C3C717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050811D6-AAC6-4257-8FCA-115AE8620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50116559-0A90-450F-8E26-87C6344BD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E37EFBD2-FAEA-4062-A9D4-945F4B8E26F4}"/>
              </a:ext>
            </a:extLst>
          </p:cNvPr>
          <p:cNvGrpSpPr/>
          <p:nvPr/>
        </p:nvGrpSpPr>
        <p:grpSpPr>
          <a:xfrm>
            <a:off x="8639807" y="3720029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79E6A990-9E6C-4237-8D40-6F21914E2021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9917BB65-3E7C-4664-BA74-D2D69E92F73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CEC7F2BB-66CC-4850-91E7-FC867D8301B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D279347D-488D-4DBB-A0DC-295E7DF37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7D05A068-CF48-4EAE-A1C8-50500752B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FA0EB08A-A01B-414A-A750-B6A59094A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1269EC5F-3DDA-4272-A4D3-3D11C9EFFC08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F46EB095-1D66-443C-827E-67583F41F43F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B7265133-0CA4-432F-94C7-B9F7436C1554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02B96055-49CC-4DA0-9DEE-0F77F5E4BB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83FED10B-D02E-4D48-B84E-86A1D3AD2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E7ADE6F8-41E6-4C4D-BA28-F8B39BAF9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AD7E6103-2235-40BC-B709-F24228F39389}"/>
              </a:ext>
            </a:extLst>
          </p:cNvPr>
          <p:cNvGrpSpPr>
            <a:grpSpLocks/>
          </p:cNvGrpSpPr>
          <p:nvPr/>
        </p:nvGrpSpPr>
        <p:grpSpPr bwMode="auto">
          <a:xfrm>
            <a:off x="7863775" y="5565495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68336360-F4BD-4510-A3C2-3A8E4788F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B7F33AE8-E8B9-4776-B6BA-901C866CD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D2652DC3-F7C4-4606-BFED-E1F7E5AF5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7E7AFBDB-3C7B-4B7D-BC7C-FC4BC97F5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F420BF16-FB5D-4D4B-A4F7-F8BFC09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324F5092-4010-4502-9727-C5AAC206B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EE11FBC5-1652-4F12-8F4D-0A51848BE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63F19384-3E37-4784-9CBF-1E4A0385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EC353D45-CADD-44D0-8A61-8B0CC48D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FF419363-29A9-4E06-88A3-14C9AFFF9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B89384A2-0AB7-4954-90F1-48BB756CD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4ADA88D7-62F5-453E-969E-1AD99D958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48B6D90F-0034-40E9-9F9C-D59BB0153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CA5D5CBF-5522-489D-9C52-603D33805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7C327361-5A17-4DEC-8BBC-89D605B7FB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8404F35E-A42F-4884-915E-726935508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FC3072E6-4579-45BB-9953-38FE7CDE5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F419B8A4-F270-4E08-AB61-DD7327A9D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AC41C839-0C8C-4855-829C-64D338422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AA66A78C-D80F-4DDB-BD19-208A97CC7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2647DB37-16D5-473C-BC47-AF8B44599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C5146469-6F7A-4275-8C08-CFD28105E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E1562934-7D27-4338-9536-8C006DB3A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421B8953-3AB5-4E04-B104-62E3B33EE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8BB25E43-BCF8-41B6-80F0-A388AFD76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C7E1F478-5169-4948-BDE7-7D12AEBD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0830446F-8A55-4D82-A19A-A094AA49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1E517496-274B-419E-BE76-B8D7B2063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66073573-E492-495C-8C66-4D21BBF32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2BAF9B39-ABFC-47B2-B5BF-3D7191E4A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086F3B6B-553F-43BD-A38E-D784327B0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11B47887-8C9A-41BE-A6B8-296C0B00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6D0E0C49-DAA7-40CE-A6EB-3320D2CCF0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55715" y="5191705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50B611BD-43A9-4761-B40B-E020DA2E3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9A7BED53-7B30-4427-9D19-D5FB6A46A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5534FFB8-BE3B-4B40-B0A7-E1B13648320D}"/>
              </a:ext>
            </a:extLst>
          </p:cNvPr>
          <p:cNvGrpSpPr>
            <a:grpSpLocks/>
          </p:cNvGrpSpPr>
          <p:nvPr/>
        </p:nvGrpSpPr>
        <p:grpSpPr bwMode="auto">
          <a:xfrm>
            <a:off x="6776541" y="6144353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534C11AE-B0E6-4ACD-A606-8BB0F49E8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9FABB60A-A17D-4251-AA8E-05C1E1E5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342D65C-C8CC-4EED-B162-874E241EE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62D03F26-8BD8-43CA-810E-7900EA6DC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8C0E37A3-3DBC-4E6B-BDFD-F6C50DAE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E52941D3-4124-4495-929F-41419747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4ECBB643-5736-4F94-8B8F-7166186D0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0EF0EBB4-8DC5-4B09-9DB9-3BFF649A0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DEC7EB88-43C9-4847-8DF5-3DD5B623C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82B0936F-949C-4221-A26B-7C69CBA82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8E2FACBE-E409-4E47-AF19-FF21B12BDC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87E6D945-2AF4-4094-8AF1-49DFAC03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8DE6F255-EA09-46CD-85F3-A41B87DE4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34AB91F2-B65F-49AB-91AA-FDD7D4DD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5504914A-A0E7-4488-AB0F-84C396B4D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9F222E66-79DC-422D-B511-F4DFCD8E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64C312E6-8F80-4F22-AA43-A7F556383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1CDD0CB5-87AC-4D92-B02F-358530E2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47974A31-79B1-4F17-94BF-EEC9F88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C1C32035-408E-44B9-AD52-BEFDFDE06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F32C7190-1487-4F41-A40E-0042C3D4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E8B36DA4-1EFD-494B-9333-BF442976B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60643095-03E8-4321-8B69-9CE229F370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F31D39F2-82FA-4D81-8638-BB882B9C2B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28769" y="5796201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5F54702D-744A-490A-B6D5-96EA5CFD7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F096680A-E669-421F-AEFF-1B4A21607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6780E9FD-6E2B-4545-86D2-89BBCBEC8D1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26994" y="5817674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84E5471A-7BC4-490F-BAF8-5A16D2F0C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A54ED7A0-49E3-4192-BB1F-54DE4C04D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EBBC0AD8-EBE0-40AF-BC96-3D4F1C3794D7}"/>
              </a:ext>
            </a:extLst>
          </p:cNvPr>
          <p:cNvGrpSpPr>
            <a:grpSpLocks/>
          </p:cNvGrpSpPr>
          <p:nvPr/>
        </p:nvGrpSpPr>
        <p:grpSpPr bwMode="auto">
          <a:xfrm>
            <a:off x="7109606" y="6086682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2FB759B2-A2A1-409F-87DA-CF77AE6EA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C5F83A21-1824-4651-A9FB-419321EA8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E0CE2104-128A-4768-96C9-5BDCF514A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97B05E1E-D9DC-45C2-AFC0-2FEB1622D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A7FC0BDE-F7EA-4340-9815-1AEE4FDFE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11DE8273-C68D-4982-BC1A-48745E35A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D1D736E0-57A2-4D6F-8D83-D8E235A6F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6ECA2CCB-2DCB-42B8-B8E4-9139BE0B5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C88570CB-9F8E-4089-9E01-C5BFD15E3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6E43A509-C39F-4BD5-B979-81BE92D02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54325F1D-7CF1-4C6A-9DCE-9C0A16C39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40BC73AD-3D26-4E51-B59F-7939DBD5D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B886AB96-46F3-4058-BBD1-1A171D62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111FAEA3-D665-4AA6-978D-E4E9B8DC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BF7BB196-3663-48B3-806C-4B7E82F20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DC031574-63D6-49F0-9A18-236031F59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89347E1D-E9E9-4D19-8576-C37C03BA7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7D917DA5-D8A2-472B-831F-8808C9534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F7523BE9-07D8-420B-999B-F509DE779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AE8E8626-7D14-4F0F-97DF-D3AFBBE05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3BAFA61C-F487-4F4C-94C8-869E4F9B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6C0F0615-0136-4B32-9339-A0D5C100A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F6252EE2-128C-46AB-9500-5B0206507B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35A13DC3-D78F-4246-8E65-F1571EA08578}"/>
              </a:ext>
            </a:extLst>
          </p:cNvPr>
          <p:cNvSpPr>
            <a:spLocks/>
          </p:cNvSpPr>
          <p:nvPr/>
        </p:nvSpPr>
        <p:spPr bwMode="auto">
          <a:xfrm>
            <a:off x="7728453" y="5928515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C872AAE6-6E8E-493F-9F84-05516019F6DA}"/>
              </a:ext>
            </a:extLst>
          </p:cNvPr>
          <p:cNvSpPr>
            <a:spLocks/>
          </p:cNvSpPr>
          <p:nvPr/>
        </p:nvSpPr>
        <p:spPr bwMode="auto">
          <a:xfrm>
            <a:off x="7734830" y="5948467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ADE00B9D-7295-4AC9-A0F7-7443AC9B9C44}"/>
              </a:ext>
            </a:extLst>
          </p:cNvPr>
          <p:cNvSpPr>
            <a:spLocks/>
          </p:cNvSpPr>
          <p:nvPr/>
        </p:nvSpPr>
        <p:spPr bwMode="auto">
          <a:xfrm>
            <a:off x="7730378" y="6104297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A6AFAFC6-C754-4CE0-A22C-2345B9E2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1159" y="5965943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C5D4F03E-63A8-4E74-A508-DE5F09AA0883}"/>
              </a:ext>
            </a:extLst>
          </p:cNvPr>
          <p:cNvGrpSpPr>
            <a:grpSpLocks/>
          </p:cNvGrpSpPr>
          <p:nvPr/>
        </p:nvGrpSpPr>
        <p:grpSpPr bwMode="auto">
          <a:xfrm>
            <a:off x="7666009" y="5962739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A602D4C6-C26D-4DE5-8772-8C6031E5C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9434C4F-206E-4851-85EF-7E98E083B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0A09CE92-0695-4B8F-A55A-3D7BEC9A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362" y="601429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80F5080-3896-4979-BC92-4F24E54D7EE7}"/>
              </a:ext>
            </a:extLst>
          </p:cNvPr>
          <p:cNvGrpSpPr>
            <a:grpSpLocks/>
          </p:cNvGrpSpPr>
          <p:nvPr/>
        </p:nvGrpSpPr>
        <p:grpSpPr bwMode="auto">
          <a:xfrm>
            <a:off x="7665769" y="6010216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A259FE15-D39D-4941-B497-5D433E9D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50E0CC5F-1E99-4A9F-A0EC-3924C339D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D2EC57DA-FD44-4B6A-B29F-9AE57CFFA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362" y="606264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5CC67D14-CEEA-4107-B29A-CB2161765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565" y="610648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8FE849A3-A69E-4820-A776-C53D1172397B}"/>
              </a:ext>
            </a:extLst>
          </p:cNvPr>
          <p:cNvGrpSpPr>
            <a:grpSpLocks/>
          </p:cNvGrpSpPr>
          <p:nvPr/>
        </p:nvGrpSpPr>
        <p:grpSpPr bwMode="auto">
          <a:xfrm>
            <a:off x="7664325" y="6102404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30E5391E-B0CD-494A-9004-CBBA82FAA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8959B322-6CC8-475C-83CD-F92CC3BA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7B392D84-94E9-4081-B41D-CA39271CA1ED}"/>
              </a:ext>
            </a:extLst>
          </p:cNvPr>
          <p:cNvSpPr>
            <a:spLocks/>
          </p:cNvSpPr>
          <p:nvPr/>
        </p:nvSpPr>
        <p:spPr bwMode="auto">
          <a:xfrm>
            <a:off x="7730860" y="6062645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D58CB2FA-F4DB-4F60-BE2E-2176C131CC78}"/>
              </a:ext>
            </a:extLst>
          </p:cNvPr>
          <p:cNvGrpSpPr>
            <a:grpSpLocks/>
          </p:cNvGrpSpPr>
          <p:nvPr/>
        </p:nvGrpSpPr>
        <p:grpSpPr bwMode="auto">
          <a:xfrm>
            <a:off x="7664806" y="6058713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F66A30D4-E9BB-41D4-804F-AAB743653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D9E79F3-DEE6-44D6-8E4F-574288FC7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9B0EBF2C-1279-4CA2-8E68-0EF971283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806" y="5927932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6D6BEAAF-AE5C-4895-A92C-EF41E205CD88}"/>
              </a:ext>
            </a:extLst>
          </p:cNvPr>
          <p:cNvSpPr>
            <a:spLocks/>
          </p:cNvSpPr>
          <p:nvPr/>
        </p:nvSpPr>
        <p:spPr bwMode="auto">
          <a:xfrm>
            <a:off x="7733747" y="6012110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A4BF2FF4-DC71-4E32-8559-60A317592452}"/>
              </a:ext>
            </a:extLst>
          </p:cNvPr>
          <p:cNvSpPr>
            <a:spLocks/>
          </p:cNvSpPr>
          <p:nvPr/>
        </p:nvSpPr>
        <p:spPr bwMode="auto">
          <a:xfrm>
            <a:off x="7734108" y="5964487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4384312B-5A56-4FB1-A032-455E1C0AF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71" y="6245710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359BF9A9-CB5C-4EFE-A681-AB17A0B889AD}"/>
              </a:ext>
            </a:extLst>
          </p:cNvPr>
          <p:cNvSpPr>
            <a:spLocks/>
          </p:cNvSpPr>
          <p:nvPr/>
        </p:nvSpPr>
        <p:spPr bwMode="auto">
          <a:xfrm>
            <a:off x="7732544" y="6246147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41319EE6-3CD0-40F2-94C6-547CA005B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737" y="6255031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AE3D1346-17B8-407A-96F3-7D165373D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1159" y="6260710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2A4DF414-8E7F-42FA-8D90-4557BE687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070" y="6212359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C2B12B5F-F2D9-4B6C-B155-F614D1158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27" y="6212359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5E6C24-22D7-4A42-A590-2380A741D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061" y="6212359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D505B028-BB5D-4AEC-9530-37B6DD63E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270" y="6132988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764ACD4B-D00A-425A-ABC8-C2BBB971C9DB}"/>
              </a:ext>
            </a:extLst>
          </p:cNvPr>
          <p:cNvSpPr/>
          <p:nvPr/>
        </p:nvSpPr>
        <p:spPr>
          <a:xfrm>
            <a:off x="4114776" y="1657458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A9D67DFB-D1AD-4C9D-9367-FD3152706E0E}"/>
              </a:ext>
            </a:extLst>
          </p:cNvPr>
          <p:cNvGrpSpPr/>
          <p:nvPr/>
        </p:nvGrpSpPr>
        <p:grpSpPr>
          <a:xfrm>
            <a:off x="5255184" y="2105715"/>
            <a:ext cx="2755429" cy="4250670"/>
            <a:chOff x="7680324" y="1814171"/>
            <a:chExt cx="2755429" cy="4250670"/>
          </a:xfrm>
        </p:grpSpPr>
        <p:grpSp>
          <p:nvGrpSpPr>
            <p:cNvPr id="446" name="Group 652">
              <a:extLst>
                <a:ext uri="{FF2B5EF4-FFF2-40B4-BE49-F238E27FC236}">
                  <a16:creationId xmlns:a16="http://schemas.microsoft.com/office/drawing/2014/main" id="{6223D442-E066-4399-905A-77442AC1C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453" name="Picture 653" descr="iphone_stylized_small">
                <a:extLst>
                  <a:ext uri="{FF2B5EF4-FFF2-40B4-BE49-F238E27FC236}">
                    <a16:creationId xmlns:a16="http://schemas.microsoft.com/office/drawing/2014/main" id="{5FBA8E37-1037-423B-B666-839CB495B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4" name="Picture 654" descr="antenna_radiation_stylized">
                <a:extLst>
                  <a:ext uri="{FF2B5EF4-FFF2-40B4-BE49-F238E27FC236}">
                    <a16:creationId xmlns:a16="http://schemas.microsoft.com/office/drawing/2014/main" id="{49B237A1-22BA-43D3-B449-A9422C331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47" name="Group 590">
              <a:extLst>
                <a:ext uri="{FF2B5EF4-FFF2-40B4-BE49-F238E27FC236}">
                  <a16:creationId xmlns:a16="http://schemas.microsoft.com/office/drawing/2014/main" id="{01801FD6-6F0E-4706-95F9-A60D8F7DB05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51" name="Picture 591" descr="desktop_computer_stylized_medium">
                <a:extLst>
                  <a:ext uri="{FF2B5EF4-FFF2-40B4-BE49-F238E27FC236}">
                    <a16:creationId xmlns:a16="http://schemas.microsoft.com/office/drawing/2014/main" id="{8214F2EB-C0A2-4D6B-A9C1-B75F684100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2" name="Freeform 592">
                <a:extLst>
                  <a:ext uri="{FF2B5EF4-FFF2-40B4-BE49-F238E27FC236}">
                    <a16:creationId xmlns:a16="http://schemas.microsoft.com/office/drawing/2014/main" id="{801E3962-BB0D-49F9-B9A4-C665A602F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14A48F23-885F-4FDC-B84F-C472F4AF7AA6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0C07B13D-5C36-4A7C-BF02-32F1E33C3A1F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045C1B7D-27DE-423A-9389-1A86BB3CE4F5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5" name="Group 618">
            <a:extLst>
              <a:ext uri="{FF2B5EF4-FFF2-40B4-BE49-F238E27FC236}">
                <a16:creationId xmlns:a16="http://schemas.microsoft.com/office/drawing/2014/main" id="{7B1EB0AD-D0E5-4B7C-ACFF-2608FD5165A5}"/>
              </a:ext>
            </a:extLst>
          </p:cNvPr>
          <p:cNvGrpSpPr>
            <a:grpSpLocks/>
          </p:cNvGrpSpPr>
          <p:nvPr/>
        </p:nvGrpSpPr>
        <p:grpSpPr bwMode="auto">
          <a:xfrm>
            <a:off x="5580705" y="1460033"/>
            <a:ext cx="1065213" cy="965200"/>
            <a:chOff x="4047" y="420"/>
            <a:chExt cx="671" cy="608"/>
          </a:xfrm>
        </p:grpSpPr>
        <p:sp>
          <p:nvSpPr>
            <p:cNvPr id="456" name="Rectangle 227">
              <a:extLst>
                <a:ext uri="{FF2B5EF4-FFF2-40B4-BE49-F238E27FC236}">
                  <a16:creationId xmlns:a16="http://schemas.microsoft.com/office/drawing/2014/main" id="{C3AB00EC-29CE-4864-AC69-16C722A13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57" name="Rectangle 228">
              <a:extLst>
                <a:ext uri="{FF2B5EF4-FFF2-40B4-BE49-F238E27FC236}">
                  <a16:creationId xmlns:a16="http://schemas.microsoft.com/office/drawing/2014/main" id="{32F5A324-A1E3-4237-8FD0-2D942447C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58" name="Rectangle 229">
              <a:extLst>
                <a:ext uri="{FF2B5EF4-FFF2-40B4-BE49-F238E27FC236}">
                  <a16:creationId xmlns:a16="http://schemas.microsoft.com/office/drawing/2014/main" id="{78DFC94D-14C7-4468-9046-42CA7740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59" name="Text Box 230">
              <a:extLst>
                <a:ext uri="{FF2B5EF4-FFF2-40B4-BE49-F238E27FC236}">
                  <a16:creationId xmlns:a16="http://schemas.microsoft.com/office/drawing/2014/main" id="{AB1173F7-B0BE-45E6-9F2A-A69C66EE7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solidFill>
                    <a:schemeClr val="bg1"/>
                  </a:solidFill>
                </a:rPr>
                <a:t>application</a:t>
              </a:r>
              <a:endParaRPr lang="en-US" altLang="en-US" sz="10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data 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physical</a:t>
              </a:r>
              <a:endParaRPr lang="en-US" altLang="en-US" sz="2400" dirty="0"/>
            </a:p>
          </p:txBody>
        </p:sp>
        <p:sp>
          <p:nvSpPr>
            <p:cNvPr id="460" name="Line 231">
              <a:extLst>
                <a:ext uri="{FF2B5EF4-FFF2-40B4-BE49-F238E27FC236}">
                  <a16:creationId xmlns:a16="http://schemas.microsoft.com/office/drawing/2014/main" id="{7F2270CD-7328-4504-A9AF-79734BFCE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232">
              <a:extLst>
                <a:ext uri="{FF2B5EF4-FFF2-40B4-BE49-F238E27FC236}">
                  <a16:creationId xmlns:a16="http://schemas.microsoft.com/office/drawing/2014/main" id="{73BC415D-8DA5-4FF2-92E8-87FAC0F2F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233">
              <a:extLst>
                <a:ext uri="{FF2B5EF4-FFF2-40B4-BE49-F238E27FC236}">
                  <a16:creationId xmlns:a16="http://schemas.microsoft.com/office/drawing/2014/main" id="{FE93714A-4FB2-4DA9-A2BA-EDCFA7F1C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8F9E6B6A-2A80-4F53-AF27-7B7F6E1CF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4" name="Group 619">
            <a:extLst>
              <a:ext uri="{FF2B5EF4-FFF2-40B4-BE49-F238E27FC236}">
                <a16:creationId xmlns:a16="http://schemas.microsoft.com/office/drawing/2014/main" id="{CB2E739B-34B5-446E-A775-E3E0A160FAF2}"/>
              </a:ext>
            </a:extLst>
          </p:cNvPr>
          <p:cNvGrpSpPr>
            <a:grpSpLocks/>
          </p:cNvGrpSpPr>
          <p:nvPr/>
        </p:nvGrpSpPr>
        <p:grpSpPr bwMode="auto">
          <a:xfrm>
            <a:off x="7679383" y="5035083"/>
            <a:ext cx="1050926" cy="974725"/>
            <a:chOff x="4047" y="414"/>
            <a:chExt cx="662" cy="614"/>
          </a:xfrm>
        </p:grpSpPr>
        <p:sp>
          <p:nvSpPr>
            <p:cNvPr id="465" name="Rectangle 227">
              <a:extLst>
                <a:ext uri="{FF2B5EF4-FFF2-40B4-BE49-F238E27FC236}">
                  <a16:creationId xmlns:a16="http://schemas.microsoft.com/office/drawing/2014/main" id="{48AE99E5-D381-4BEA-8E98-E521F5E16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66" name="Rectangle 228">
              <a:extLst>
                <a:ext uri="{FF2B5EF4-FFF2-40B4-BE49-F238E27FC236}">
                  <a16:creationId xmlns:a16="http://schemas.microsoft.com/office/drawing/2014/main" id="{DF15E879-9E75-4075-BD07-7A17080B0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67" name="Rectangle 229">
              <a:extLst>
                <a:ext uri="{FF2B5EF4-FFF2-40B4-BE49-F238E27FC236}">
                  <a16:creationId xmlns:a16="http://schemas.microsoft.com/office/drawing/2014/main" id="{A2A083EF-CB78-4C58-BC84-BFD24C85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68" name="Text Box 230">
              <a:extLst>
                <a:ext uri="{FF2B5EF4-FFF2-40B4-BE49-F238E27FC236}">
                  <a16:creationId xmlns:a16="http://schemas.microsoft.com/office/drawing/2014/main" id="{39CC0DBB-B82D-4E89-976B-10A0A9013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solidFill>
                    <a:schemeClr val="bg1"/>
                  </a:solidFill>
                </a:rPr>
                <a:t>application</a:t>
              </a:r>
              <a:endParaRPr lang="en-US" altLang="en-US" sz="10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data 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physical</a:t>
              </a:r>
              <a:endParaRPr lang="en-US" altLang="en-US" sz="2400" dirty="0"/>
            </a:p>
          </p:txBody>
        </p:sp>
        <p:sp>
          <p:nvSpPr>
            <p:cNvPr id="469" name="Line 231">
              <a:extLst>
                <a:ext uri="{FF2B5EF4-FFF2-40B4-BE49-F238E27FC236}">
                  <a16:creationId xmlns:a16="http://schemas.microsoft.com/office/drawing/2014/main" id="{19500410-BCA1-4EEF-A6BD-3FED77A7A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232">
              <a:extLst>
                <a:ext uri="{FF2B5EF4-FFF2-40B4-BE49-F238E27FC236}">
                  <a16:creationId xmlns:a16="http://schemas.microsoft.com/office/drawing/2014/main" id="{31AF79DC-DB39-4A70-9974-3D344394F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233">
              <a:extLst>
                <a:ext uri="{FF2B5EF4-FFF2-40B4-BE49-F238E27FC236}">
                  <a16:creationId xmlns:a16="http://schemas.microsoft.com/office/drawing/2014/main" id="{773EE9DF-096B-4B3F-98FF-C9EAA16D6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Freeform 917">
              <a:extLst>
                <a:ext uri="{FF2B5EF4-FFF2-40B4-BE49-F238E27FC236}">
                  <a16:creationId xmlns:a16="http://schemas.microsoft.com/office/drawing/2014/main" id="{26544DCB-1AD0-4217-9D12-BCCC2F964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3" name="Group 628">
            <a:extLst>
              <a:ext uri="{FF2B5EF4-FFF2-40B4-BE49-F238E27FC236}">
                <a16:creationId xmlns:a16="http://schemas.microsoft.com/office/drawing/2014/main" id="{AF39BDA0-DA73-4D68-8927-E33C741F2274}"/>
              </a:ext>
            </a:extLst>
          </p:cNvPr>
          <p:cNvGrpSpPr>
            <a:grpSpLocks/>
          </p:cNvGrpSpPr>
          <p:nvPr/>
        </p:nvGrpSpPr>
        <p:grpSpPr bwMode="auto">
          <a:xfrm>
            <a:off x="5537846" y="4666101"/>
            <a:ext cx="1060451" cy="965200"/>
            <a:chOff x="4047" y="420"/>
            <a:chExt cx="668" cy="608"/>
          </a:xfrm>
        </p:grpSpPr>
        <p:sp>
          <p:nvSpPr>
            <p:cNvPr id="474" name="Rectangle 227">
              <a:extLst>
                <a:ext uri="{FF2B5EF4-FFF2-40B4-BE49-F238E27FC236}">
                  <a16:creationId xmlns:a16="http://schemas.microsoft.com/office/drawing/2014/main" id="{8B17310C-250C-491B-AB15-C3318E0A3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75" name="Rectangle 228">
              <a:extLst>
                <a:ext uri="{FF2B5EF4-FFF2-40B4-BE49-F238E27FC236}">
                  <a16:creationId xmlns:a16="http://schemas.microsoft.com/office/drawing/2014/main" id="{0C88CD50-E874-4228-8D35-8E8C0C092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76" name="Rectangle 229">
              <a:extLst>
                <a:ext uri="{FF2B5EF4-FFF2-40B4-BE49-F238E27FC236}">
                  <a16:creationId xmlns:a16="http://schemas.microsoft.com/office/drawing/2014/main" id="{9CC3804D-CE3A-4E31-A296-92B244B8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77" name="Text Box 230">
              <a:extLst>
                <a:ext uri="{FF2B5EF4-FFF2-40B4-BE49-F238E27FC236}">
                  <a16:creationId xmlns:a16="http://schemas.microsoft.com/office/drawing/2014/main" id="{AD2014EB-4070-449A-B316-820B46DFD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solidFill>
                    <a:schemeClr val="bg1"/>
                  </a:solidFill>
                </a:rPr>
                <a:t>application</a:t>
              </a:r>
              <a:endParaRPr lang="en-US" altLang="en-US" sz="10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data 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physical</a:t>
              </a:r>
              <a:endParaRPr lang="en-US" altLang="en-US" sz="2400" dirty="0"/>
            </a:p>
          </p:txBody>
        </p:sp>
        <p:sp>
          <p:nvSpPr>
            <p:cNvPr id="478" name="Line 231">
              <a:extLst>
                <a:ext uri="{FF2B5EF4-FFF2-40B4-BE49-F238E27FC236}">
                  <a16:creationId xmlns:a16="http://schemas.microsoft.com/office/drawing/2014/main" id="{41D4BA8E-B252-4E2B-AB4B-8ADD97457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232">
              <a:extLst>
                <a:ext uri="{FF2B5EF4-FFF2-40B4-BE49-F238E27FC236}">
                  <a16:creationId xmlns:a16="http://schemas.microsoft.com/office/drawing/2014/main" id="{BC2B3D37-A1C6-427F-A3ED-5DE8B44317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233">
              <a:extLst>
                <a:ext uri="{FF2B5EF4-FFF2-40B4-BE49-F238E27FC236}">
                  <a16:creationId xmlns:a16="http://schemas.microsoft.com/office/drawing/2014/main" id="{7FE81A05-0D35-4DA2-B2D3-35E03225A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Freeform 917">
              <a:extLst>
                <a:ext uri="{FF2B5EF4-FFF2-40B4-BE49-F238E27FC236}">
                  <a16:creationId xmlns:a16="http://schemas.microsoft.com/office/drawing/2014/main" id="{8C63502A-8CDA-49A0-B040-6615334F6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2" name="Line 913">
            <a:extLst>
              <a:ext uri="{FF2B5EF4-FFF2-40B4-BE49-F238E27FC236}">
                <a16:creationId xmlns:a16="http://schemas.microsoft.com/office/drawing/2014/main" id="{02337A71-CE9B-48B8-BD7D-A25487C30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890" y="4742983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3" name="Line 911">
            <a:extLst>
              <a:ext uri="{FF2B5EF4-FFF2-40B4-BE49-F238E27FC236}">
                <a16:creationId xmlns:a16="http://schemas.microsoft.com/office/drawing/2014/main" id="{B8517545-5FD3-41AA-A52B-7DB66296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140" y="1617195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4" name="Content Placeholder 3">
            <a:extLst>
              <a:ext uri="{FF2B5EF4-FFF2-40B4-BE49-F238E27FC236}">
                <a16:creationId xmlns:a16="http://schemas.microsoft.com/office/drawing/2014/main" id="{CA0E6B6D-B026-45F9-880D-235680D07B98}"/>
              </a:ext>
            </a:extLst>
          </p:cNvPr>
          <p:cNvSpPr txBox="1">
            <a:spLocks/>
          </p:cNvSpPr>
          <p:nvPr/>
        </p:nvSpPr>
        <p:spPr>
          <a:xfrm>
            <a:off x="168250" y="1483972"/>
            <a:ext cx="4403503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Clr>
                <a:srgbClr val="0000A8"/>
              </a:buClr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write programs that: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run on (different) end systems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communicate over network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e.g., web server software communicates with browser software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Application Software written in C,C++, Java or Python, etc..</a:t>
            </a:r>
          </a:p>
          <a:p>
            <a:pPr marL="14287" indent="0">
              <a:buClr>
                <a:srgbClr val="0000A8"/>
              </a:buClr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no need to write software for network-core devices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network-core devices do not run user applications 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applications on end systems  allows for rapid app development, propagation, deployment.</a:t>
            </a:r>
          </a:p>
          <a:p>
            <a:endParaRPr lang="en-US" dirty="0"/>
          </a:p>
        </p:txBody>
      </p:sp>
      <p:grpSp>
        <p:nvGrpSpPr>
          <p:cNvPr id="485" name="Group 950">
            <a:extLst>
              <a:ext uri="{FF2B5EF4-FFF2-40B4-BE49-F238E27FC236}">
                <a16:creationId xmlns:a16="http://schemas.microsoft.com/office/drawing/2014/main" id="{D00C13A1-F0F8-437F-B428-D296D68C950C}"/>
              </a:ext>
            </a:extLst>
          </p:cNvPr>
          <p:cNvGrpSpPr>
            <a:grpSpLocks/>
          </p:cNvGrpSpPr>
          <p:nvPr/>
        </p:nvGrpSpPr>
        <p:grpSpPr bwMode="auto">
          <a:xfrm>
            <a:off x="7577368" y="5907944"/>
            <a:ext cx="214974" cy="403920"/>
            <a:chOff x="4140" y="429"/>
            <a:chExt cx="1425" cy="2396"/>
          </a:xfrm>
        </p:grpSpPr>
        <p:sp>
          <p:nvSpPr>
            <p:cNvPr id="486" name="Freeform 951">
              <a:extLst>
                <a:ext uri="{FF2B5EF4-FFF2-40B4-BE49-F238E27FC236}">
                  <a16:creationId xmlns:a16="http://schemas.microsoft.com/office/drawing/2014/main" id="{CD8D165A-A5DF-427F-B92C-8FB8524A3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Rectangle 952">
              <a:extLst>
                <a:ext uri="{FF2B5EF4-FFF2-40B4-BE49-F238E27FC236}">
                  <a16:creationId xmlns:a16="http://schemas.microsoft.com/office/drawing/2014/main" id="{1E10CEB5-3BA0-4EA3-9363-CDC499942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8" name="Freeform 953">
              <a:extLst>
                <a:ext uri="{FF2B5EF4-FFF2-40B4-BE49-F238E27FC236}">
                  <a16:creationId xmlns:a16="http://schemas.microsoft.com/office/drawing/2014/main" id="{1931B753-53FA-4349-8C58-6CEA75E0C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Freeform 954">
              <a:extLst>
                <a:ext uri="{FF2B5EF4-FFF2-40B4-BE49-F238E27FC236}">
                  <a16:creationId xmlns:a16="http://schemas.microsoft.com/office/drawing/2014/main" id="{56A3859F-4C51-4658-924F-701D41645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955">
              <a:extLst>
                <a:ext uri="{FF2B5EF4-FFF2-40B4-BE49-F238E27FC236}">
                  <a16:creationId xmlns:a16="http://schemas.microsoft.com/office/drawing/2014/main" id="{1C0D994C-BAE9-4DAE-94D6-7AC57F5F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1" name="Group 956">
              <a:extLst>
                <a:ext uri="{FF2B5EF4-FFF2-40B4-BE49-F238E27FC236}">
                  <a16:creationId xmlns:a16="http://schemas.microsoft.com/office/drawing/2014/main" id="{FFB46A00-588F-4A81-A1D9-4B4C34016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6" name="AutoShape 957">
                <a:extLst>
                  <a:ext uri="{FF2B5EF4-FFF2-40B4-BE49-F238E27FC236}">
                    <a16:creationId xmlns:a16="http://schemas.microsoft.com/office/drawing/2014/main" id="{5A0A220B-6591-4303-BA55-F2049EF30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7" name="AutoShape 958">
                <a:extLst>
                  <a:ext uri="{FF2B5EF4-FFF2-40B4-BE49-F238E27FC236}">
                    <a16:creationId xmlns:a16="http://schemas.microsoft.com/office/drawing/2014/main" id="{5A24A36D-54A6-4572-83AA-3F3844A57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2" name="Rectangle 959">
              <a:extLst>
                <a:ext uri="{FF2B5EF4-FFF2-40B4-BE49-F238E27FC236}">
                  <a16:creationId xmlns:a16="http://schemas.microsoft.com/office/drawing/2014/main" id="{0A9F5FCC-F72F-4F8B-A784-E1175860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" name="Group 960">
              <a:extLst>
                <a:ext uri="{FF2B5EF4-FFF2-40B4-BE49-F238E27FC236}">
                  <a16:creationId xmlns:a16="http://schemas.microsoft.com/office/drawing/2014/main" id="{1EEC4BE4-BFB2-446F-9C25-C5602EBBB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4" name="AutoShape 961">
                <a:extLst>
                  <a:ext uri="{FF2B5EF4-FFF2-40B4-BE49-F238E27FC236}">
                    <a16:creationId xmlns:a16="http://schemas.microsoft.com/office/drawing/2014/main" id="{363ED2D7-EC51-4685-9A69-36B92C1A2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5" name="AutoShape 962">
                <a:extLst>
                  <a:ext uri="{FF2B5EF4-FFF2-40B4-BE49-F238E27FC236}">
                    <a16:creationId xmlns:a16="http://schemas.microsoft.com/office/drawing/2014/main" id="{A21C922D-4528-4795-B340-4DE196D60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4" name="Rectangle 963">
              <a:extLst>
                <a:ext uri="{FF2B5EF4-FFF2-40B4-BE49-F238E27FC236}">
                  <a16:creationId xmlns:a16="http://schemas.microsoft.com/office/drawing/2014/main" id="{F94EC894-6D25-4328-B073-2B91E5E41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5" name="Rectangle 964">
              <a:extLst>
                <a:ext uri="{FF2B5EF4-FFF2-40B4-BE49-F238E27FC236}">
                  <a16:creationId xmlns:a16="http://schemas.microsoft.com/office/drawing/2014/main" id="{901535E1-E63B-44E4-9A3F-C35CEFD5C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6" name="Group 965">
              <a:extLst>
                <a:ext uri="{FF2B5EF4-FFF2-40B4-BE49-F238E27FC236}">
                  <a16:creationId xmlns:a16="http://schemas.microsoft.com/office/drawing/2014/main" id="{9F2F8D73-A6BE-4C98-8CE5-95CDDE39A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2" name="AutoShape 966">
                <a:extLst>
                  <a:ext uri="{FF2B5EF4-FFF2-40B4-BE49-F238E27FC236}">
                    <a16:creationId xmlns:a16="http://schemas.microsoft.com/office/drawing/2014/main" id="{671C188B-D33E-47A4-99C7-C598668DF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3" name="AutoShape 967">
                <a:extLst>
                  <a:ext uri="{FF2B5EF4-FFF2-40B4-BE49-F238E27FC236}">
                    <a16:creationId xmlns:a16="http://schemas.microsoft.com/office/drawing/2014/main" id="{E9662E7B-E530-4D97-8140-66E1F8329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7" name="Freeform 968">
              <a:extLst>
                <a:ext uri="{FF2B5EF4-FFF2-40B4-BE49-F238E27FC236}">
                  <a16:creationId xmlns:a16="http://schemas.microsoft.com/office/drawing/2014/main" id="{7FC29BA4-1BC8-45B7-90B2-9131F733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8" name="Group 969">
              <a:extLst>
                <a:ext uri="{FF2B5EF4-FFF2-40B4-BE49-F238E27FC236}">
                  <a16:creationId xmlns:a16="http://schemas.microsoft.com/office/drawing/2014/main" id="{DDC3652B-02D3-4E3C-89EB-16D05404E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0" name="AutoShape 970">
                <a:extLst>
                  <a:ext uri="{FF2B5EF4-FFF2-40B4-BE49-F238E27FC236}">
                    <a16:creationId xmlns:a16="http://schemas.microsoft.com/office/drawing/2014/main" id="{D62BFE86-9683-4E47-A2CF-8229C3E77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1" name="AutoShape 971">
                <a:extLst>
                  <a:ext uri="{FF2B5EF4-FFF2-40B4-BE49-F238E27FC236}">
                    <a16:creationId xmlns:a16="http://schemas.microsoft.com/office/drawing/2014/main" id="{F4777E54-2B27-42CF-A68D-923607544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9" name="Rectangle 972">
              <a:extLst>
                <a:ext uri="{FF2B5EF4-FFF2-40B4-BE49-F238E27FC236}">
                  <a16:creationId xmlns:a16="http://schemas.microsoft.com/office/drawing/2014/main" id="{7A6CE314-C424-4218-80B8-F3FE7BB03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0" name="Freeform 973">
              <a:extLst>
                <a:ext uri="{FF2B5EF4-FFF2-40B4-BE49-F238E27FC236}">
                  <a16:creationId xmlns:a16="http://schemas.microsoft.com/office/drawing/2014/main" id="{E7AE5294-147C-445C-8911-B893D6D89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Freeform 974">
              <a:extLst>
                <a:ext uri="{FF2B5EF4-FFF2-40B4-BE49-F238E27FC236}">
                  <a16:creationId xmlns:a16="http://schemas.microsoft.com/office/drawing/2014/main" id="{1B32DE07-670F-4BD0-9A6C-221D2B9B0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Oval 975">
              <a:extLst>
                <a:ext uri="{FF2B5EF4-FFF2-40B4-BE49-F238E27FC236}">
                  <a16:creationId xmlns:a16="http://schemas.microsoft.com/office/drawing/2014/main" id="{FD435112-956C-4F9D-8F6F-FC199E37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3" name="Freeform 976">
              <a:extLst>
                <a:ext uri="{FF2B5EF4-FFF2-40B4-BE49-F238E27FC236}">
                  <a16:creationId xmlns:a16="http://schemas.microsoft.com/office/drawing/2014/main" id="{B462B6FD-50A5-48CC-ACD3-474522C84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AutoShape 977">
              <a:extLst>
                <a:ext uri="{FF2B5EF4-FFF2-40B4-BE49-F238E27FC236}">
                  <a16:creationId xmlns:a16="http://schemas.microsoft.com/office/drawing/2014/main" id="{A6EAA870-7AC5-485A-83D6-16C473002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5" name="AutoShape 978">
              <a:extLst>
                <a:ext uri="{FF2B5EF4-FFF2-40B4-BE49-F238E27FC236}">
                  <a16:creationId xmlns:a16="http://schemas.microsoft.com/office/drawing/2014/main" id="{9587A181-6D57-46EC-9EBF-F207BD6B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6" name="Oval 979">
              <a:extLst>
                <a:ext uri="{FF2B5EF4-FFF2-40B4-BE49-F238E27FC236}">
                  <a16:creationId xmlns:a16="http://schemas.microsoft.com/office/drawing/2014/main" id="{FEF3CE13-9933-49D9-A4AF-7A59ACEB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7" name="Oval 980">
              <a:extLst>
                <a:ext uri="{FF2B5EF4-FFF2-40B4-BE49-F238E27FC236}">
                  <a16:creationId xmlns:a16="http://schemas.microsoft.com/office/drawing/2014/main" id="{571C3ACB-304B-4DA4-BFC3-0A1D378F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8" name="Oval 981">
              <a:extLst>
                <a:ext uri="{FF2B5EF4-FFF2-40B4-BE49-F238E27FC236}">
                  <a16:creationId xmlns:a16="http://schemas.microsoft.com/office/drawing/2014/main" id="{F83160F2-D14F-4FF7-8CA7-EA688BBD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9" name="Rectangle 982">
              <a:extLst>
                <a:ext uri="{FF2B5EF4-FFF2-40B4-BE49-F238E27FC236}">
                  <a16:creationId xmlns:a16="http://schemas.microsoft.com/office/drawing/2014/main" id="{2B49030E-CC05-45D8-BF29-79FDFC833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6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/>
      <p:bldP spid="482" grpId="0" animBg="1"/>
      <p:bldP spid="48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D456E-98F4-4FB1-9D28-84CE89C80DC0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File distribution time: P2P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BC455BF0-0372-4BA6-A5B8-301F3BC2E524}"/>
              </a:ext>
            </a:extLst>
          </p:cNvPr>
          <p:cNvSpPr txBox="1">
            <a:spLocks noChangeArrowheads="1"/>
          </p:cNvSpPr>
          <p:nvPr/>
        </p:nvSpPr>
        <p:spPr>
          <a:xfrm>
            <a:off x="40016" y="1376709"/>
            <a:ext cx="5461007" cy="20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transmission: </a:t>
            </a:r>
            <a:r>
              <a:rPr lang="en-US" altLang="en-US" sz="2400" dirty="0">
                <a:ea typeface="ＭＳ Ｐゴシック" panose="020B0600070205080204" pitchFamily="34" charset="-128"/>
              </a:rPr>
              <a:t>must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upload at least one copy: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time to send one copy: </a:t>
            </a:r>
            <a:r>
              <a:rPr lang="en-US" altLang="en-US" sz="2000" b="1" i="1" dirty="0">
                <a:ea typeface="ＭＳ Ｐゴシック" panose="020B0600070205080204" pitchFamily="34" charset="-128"/>
              </a:rPr>
              <a:t>F/u</a:t>
            </a:r>
            <a:r>
              <a:rPr lang="en-US" altLang="en-US" sz="2000" b="1" i="1" baseline="-25000" dirty="0">
                <a:ea typeface="ＭＳ Ｐゴシック" panose="020B0600070205080204" pitchFamily="34" charset="-128"/>
              </a:rPr>
              <a:t>s </a:t>
            </a:r>
            <a:endParaRPr lang="en-US" altLang="en-US" sz="2000" b="1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78452A6E-0786-4C88-B48E-36FB7B3FA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53" y="2707749"/>
            <a:ext cx="5773736" cy="120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client: </a:t>
            </a:r>
            <a:r>
              <a:rPr lang="en-US" altLang="en-US" sz="2400" dirty="0">
                <a:latin typeface="+mn-lt"/>
              </a:rPr>
              <a:t>each client must download file copy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min client download time: </a:t>
            </a:r>
            <a:r>
              <a:rPr lang="en-US" altLang="en-US" b="1" i="1" dirty="0">
                <a:latin typeface="+mn-lt"/>
              </a:rPr>
              <a:t>F/</a:t>
            </a:r>
            <a:r>
              <a:rPr lang="en-US" altLang="en-US" b="1" i="1" dirty="0" err="1">
                <a:latin typeface="+mn-lt"/>
              </a:rPr>
              <a:t>d</a:t>
            </a:r>
            <a:r>
              <a:rPr lang="en-US" altLang="en-US" b="1" i="1" baseline="-25000" dirty="0" err="1">
                <a:latin typeface="+mn-lt"/>
              </a:rPr>
              <a:t>min</a:t>
            </a:r>
            <a:r>
              <a:rPr lang="en-US" altLang="en-US" b="1" i="1" dirty="0">
                <a:solidFill>
                  <a:srgbClr val="CC0000"/>
                </a:solidFill>
                <a:latin typeface="+mn-lt"/>
              </a:rPr>
              <a:t> </a:t>
            </a:r>
            <a:endParaRPr lang="en-US" altLang="en-US" b="1" i="1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CD7168-CD09-4C32-B7E2-4AB7B029B236}"/>
              </a:ext>
            </a:extLst>
          </p:cNvPr>
          <p:cNvGrpSpPr/>
          <p:nvPr/>
        </p:nvGrpSpPr>
        <p:grpSpPr>
          <a:xfrm>
            <a:off x="5681561" y="1631971"/>
            <a:ext cx="4518025" cy="2036762"/>
            <a:chOff x="4471988" y="1284288"/>
            <a:chExt cx="4518025" cy="20367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A165DBD-DF56-4D45-9392-F9A4BF53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594293D5-AE66-496B-872E-B24D12BB5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252A9ACF-9DD5-433D-A74B-6B4D29F9F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s</a:t>
              </a:r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AABBE060-9D05-42A4-8B14-916D31ABF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" name="Line 40">
              <a:extLst>
                <a:ext uri="{FF2B5EF4-FFF2-40B4-BE49-F238E27FC236}">
                  <a16:creationId xmlns:a16="http://schemas.microsoft.com/office/drawing/2014/main" id="{94666F86-D055-48DA-BAF7-21ED99AB66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" name="Text Box 44">
              <a:extLst>
                <a:ext uri="{FF2B5EF4-FFF2-40B4-BE49-F238E27FC236}">
                  <a16:creationId xmlns:a16="http://schemas.microsoft.com/office/drawing/2014/main" id="{B886BED2-7B87-4B8A-97E5-27732CDC6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3696" y="2460625"/>
              <a:ext cx="10545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0" name="AutoShape 327">
              <a:extLst>
                <a:ext uri="{FF2B5EF4-FFF2-40B4-BE49-F238E27FC236}">
                  <a16:creationId xmlns:a16="http://schemas.microsoft.com/office/drawing/2014/main" id="{1962376A-0D6C-4FA8-AB4B-2C3ABB512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9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40B90013-06BE-4AFC-AF08-AD5D82925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7219D250-C107-4A86-B86E-45D6E662C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5CF1E631-F7B4-4B11-9DFA-1F88D616BB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1DB69D41-BA85-48A1-BD20-24F255512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" name="Line 138">
              <a:extLst>
                <a:ext uri="{FF2B5EF4-FFF2-40B4-BE49-F238E27FC236}">
                  <a16:creationId xmlns:a16="http://schemas.microsoft.com/office/drawing/2014/main" id="{DBEF6C40-7B9D-4DC1-8573-F0D1B115E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6" name="Line 139">
              <a:extLst>
                <a:ext uri="{FF2B5EF4-FFF2-40B4-BE49-F238E27FC236}">
                  <a16:creationId xmlns:a16="http://schemas.microsoft.com/office/drawing/2014/main" id="{AB1AEAE8-58C5-4EF2-B154-DDBA422A4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7" name="Text Box 41">
              <a:extLst>
                <a:ext uri="{FF2B5EF4-FFF2-40B4-BE49-F238E27FC236}">
                  <a16:creationId xmlns:a16="http://schemas.microsoft.com/office/drawing/2014/main" id="{B1297418-F532-4432-B057-D44020FFA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d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8" name="Text Box 41">
              <a:extLst>
                <a:ext uri="{FF2B5EF4-FFF2-40B4-BE49-F238E27FC236}">
                  <a16:creationId xmlns:a16="http://schemas.microsoft.com/office/drawing/2014/main" id="{40EDD7D7-AC49-4CE7-B6DD-58077666F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9" name="Text Box 47">
              <a:extLst>
                <a:ext uri="{FF2B5EF4-FFF2-40B4-BE49-F238E27FC236}">
                  <a16:creationId xmlns:a16="http://schemas.microsoft.com/office/drawing/2014/main" id="{8EB34620-642D-47FD-800F-822F0D555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+mn-lt"/>
                </a:rPr>
                <a:t>F</a:t>
              </a:r>
              <a:endParaRPr lang="en-US" altLang="en-US" sz="1600" i="1" baseline="-25000">
                <a:latin typeface="+mn-lt"/>
              </a:endParaRPr>
            </a:p>
          </p:txBody>
        </p:sp>
        <p:grpSp>
          <p:nvGrpSpPr>
            <p:cNvPr id="30" name="Group 143">
              <a:extLst>
                <a:ext uri="{FF2B5EF4-FFF2-40B4-BE49-F238E27FC236}">
                  <a16:creationId xmlns:a16="http://schemas.microsoft.com/office/drawing/2014/main" id="{DA2F430A-742E-4DC6-BB01-DB4A80934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43" name="Freeform 144">
                <a:extLst>
                  <a:ext uri="{FF2B5EF4-FFF2-40B4-BE49-F238E27FC236}">
                    <a16:creationId xmlns:a16="http://schemas.microsoft.com/office/drawing/2014/main" id="{E6AC14BF-33D1-40C4-8480-BBC5F59C4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4" name="Rectangle 145">
                <a:extLst>
                  <a:ext uri="{FF2B5EF4-FFF2-40B4-BE49-F238E27FC236}">
                    <a16:creationId xmlns:a16="http://schemas.microsoft.com/office/drawing/2014/main" id="{4B639679-70B2-4D94-97C5-9632CBF58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5" name="Freeform 146">
                <a:extLst>
                  <a:ext uri="{FF2B5EF4-FFF2-40B4-BE49-F238E27FC236}">
                    <a16:creationId xmlns:a16="http://schemas.microsoft.com/office/drawing/2014/main" id="{27CD4EED-3D4E-4604-9316-731B76002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6" name="Freeform 147">
                <a:extLst>
                  <a:ext uri="{FF2B5EF4-FFF2-40B4-BE49-F238E27FC236}">
                    <a16:creationId xmlns:a16="http://schemas.microsoft.com/office/drawing/2014/main" id="{BF273C38-B646-4F9E-B3A8-13573BDAA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7" name="Rectangle 148">
                <a:extLst>
                  <a:ext uri="{FF2B5EF4-FFF2-40B4-BE49-F238E27FC236}">
                    <a16:creationId xmlns:a16="http://schemas.microsoft.com/office/drawing/2014/main" id="{B28402B1-CF0F-4EC6-82E5-F51A36CB3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48" name="Group 149">
                <a:extLst>
                  <a:ext uri="{FF2B5EF4-FFF2-40B4-BE49-F238E27FC236}">
                    <a16:creationId xmlns:a16="http://schemas.microsoft.com/office/drawing/2014/main" id="{41905655-A1B3-497F-A3D3-DA0BCDB653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3" name="AutoShape 150">
                  <a:extLst>
                    <a:ext uri="{FF2B5EF4-FFF2-40B4-BE49-F238E27FC236}">
                      <a16:creationId xmlns:a16="http://schemas.microsoft.com/office/drawing/2014/main" id="{E1CC5EC6-B948-4E71-B5EE-EAE3821E5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4" name="AutoShape 151">
                  <a:extLst>
                    <a:ext uri="{FF2B5EF4-FFF2-40B4-BE49-F238E27FC236}">
                      <a16:creationId xmlns:a16="http://schemas.microsoft.com/office/drawing/2014/main" id="{BA7C3C9A-6F2E-4126-8E4E-9DFB57BE03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49" name="Rectangle 152">
                <a:extLst>
                  <a:ext uri="{FF2B5EF4-FFF2-40B4-BE49-F238E27FC236}">
                    <a16:creationId xmlns:a16="http://schemas.microsoft.com/office/drawing/2014/main" id="{A3C8EE88-45E4-423B-80C7-9587C8DF7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0" name="Group 153">
                <a:extLst>
                  <a:ext uri="{FF2B5EF4-FFF2-40B4-BE49-F238E27FC236}">
                    <a16:creationId xmlns:a16="http://schemas.microsoft.com/office/drawing/2014/main" id="{991DC2B6-5B2B-4DE4-B83A-C748AF6FFE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" name="AutoShape 154">
                  <a:extLst>
                    <a:ext uri="{FF2B5EF4-FFF2-40B4-BE49-F238E27FC236}">
                      <a16:creationId xmlns:a16="http://schemas.microsoft.com/office/drawing/2014/main" id="{D4D53D91-0041-418A-818F-F81F94467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2" name="AutoShape 155">
                  <a:extLst>
                    <a:ext uri="{FF2B5EF4-FFF2-40B4-BE49-F238E27FC236}">
                      <a16:creationId xmlns:a16="http://schemas.microsoft.com/office/drawing/2014/main" id="{45EF38CC-ECBA-4E61-8C55-E10D49712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1" name="Rectangle 156">
                <a:extLst>
                  <a:ext uri="{FF2B5EF4-FFF2-40B4-BE49-F238E27FC236}">
                    <a16:creationId xmlns:a16="http://schemas.microsoft.com/office/drawing/2014/main" id="{FF68976D-DB9D-4398-A74E-EFE8421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2" name="Rectangle 157">
                <a:extLst>
                  <a:ext uri="{FF2B5EF4-FFF2-40B4-BE49-F238E27FC236}">
                    <a16:creationId xmlns:a16="http://schemas.microsoft.com/office/drawing/2014/main" id="{9256630B-E10D-4B00-AB7D-5EEC95B45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3" name="Group 158">
                <a:extLst>
                  <a:ext uri="{FF2B5EF4-FFF2-40B4-BE49-F238E27FC236}">
                    <a16:creationId xmlns:a16="http://schemas.microsoft.com/office/drawing/2014/main" id="{773BA7ED-6C00-41F8-969B-354F97781E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9" name="AutoShape 159">
                  <a:extLst>
                    <a:ext uri="{FF2B5EF4-FFF2-40B4-BE49-F238E27FC236}">
                      <a16:creationId xmlns:a16="http://schemas.microsoft.com/office/drawing/2014/main" id="{6D53170D-67B3-4660-BFFA-825C5B8A4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0" name="AutoShape 160">
                  <a:extLst>
                    <a:ext uri="{FF2B5EF4-FFF2-40B4-BE49-F238E27FC236}">
                      <a16:creationId xmlns:a16="http://schemas.microsoft.com/office/drawing/2014/main" id="{6EE3D41D-CF22-400C-A1D9-CE57DBC590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4" name="Freeform 161">
                <a:extLst>
                  <a:ext uri="{FF2B5EF4-FFF2-40B4-BE49-F238E27FC236}">
                    <a16:creationId xmlns:a16="http://schemas.microsoft.com/office/drawing/2014/main" id="{98F17F0C-BD2E-4102-B919-8C8E5F7CB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55" name="Group 162">
                <a:extLst>
                  <a:ext uri="{FF2B5EF4-FFF2-40B4-BE49-F238E27FC236}">
                    <a16:creationId xmlns:a16="http://schemas.microsoft.com/office/drawing/2014/main" id="{889D57DD-E844-4FB5-B3F6-FD4F5170A8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7" name="AutoShape 163">
                  <a:extLst>
                    <a:ext uri="{FF2B5EF4-FFF2-40B4-BE49-F238E27FC236}">
                      <a16:creationId xmlns:a16="http://schemas.microsoft.com/office/drawing/2014/main" id="{67BBA719-4A92-4047-A12E-81B735C8E2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68" name="AutoShape 164">
                  <a:extLst>
                    <a:ext uri="{FF2B5EF4-FFF2-40B4-BE49-F238E27FC236}">
                      <a16:creationId xmlns:a16="http://schemas.microsoft.com/office/drawing/2014/main" id="{3547BA4C-DC6D-4A7B-BD7E-7FA8D1A84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6" name="Rectangle 165">
                <a:extLst>
                  <a:ext uri="{FF2B5EF4-FFF2-40B4-BE49-F238E27FC236}">
                    <a16:creationId xmlns:a16="http://schemas.microsoft.com/office/drawing/2014/main" id="{0302FF14-4E27-4399-BBAF-F5862C76C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DE311158-0719-4584-98FD-0EEC8FB99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937F14B7-E526-40C6-A363-8DECC168A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9" name="Oval 168">
                <a:extLst>
                  <a:ext uri="{FF2B5EF4-FFF2-40B4-BE49-F238E27FC236}">
                    <a16:creationId xmlns:a16="http://schemas.microsoft.com/office/drawing/2014/main" id="{FF12C5D3-3C5B-4061-BC2A-F6C3A288A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E0C0BC70-E1FD-4516-B30D-9E3DD44D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1" name="AutoShape 170">
                <a:extLst>
                  <a:ext uri="{FF2B5EF4-FFF2-40B4-BE49-F238E27FC236}">
                    <a16:creationId xmlns:a16="http://schemas.microsoft.com/office/drawing/2014/main" id="{0065D345-12DB-4FE1-AE4C-081B2B3A1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2" name="AutoShape 171">
                <a:extLst>
                  <a:ext uri="{FF2B5EF4-FFF2-40B4-BE49-F238E27FC236}">
                    <a16:creationId xmlns:a16="http://schemas.microsoft.com/office/drawing/2014/main" id="{7334F680-CA0C-4489-949D-0322710A5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3" name="Oval 172">
                <a:extLst>
                  <a:ext uri="{FF2B5EF4-FFF2-40B4-BE49-F238E27FC236}">
                    <a16:creationId xmlns:a16="http://schemas.microsoft.com/office/drawing/2014/main" id="{671001D6-5E55-4EFB-9A18-D7007293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4" name="Oval 173">
                <a:extLst>
                  <a:ext uri="{FF2B5EF4-FFF2-40B4-BE49-F238E27FC236}">
                    <a16:creationId xmlns:a16="http://schemas.microsoft.com/office/drawing/2014/main" id="{4C2CBC34-A7AC-45BD-B99B-52EAFC13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174">
                <a:extLst>
                  <a:ext uri="{FF2B5EF4-FFF2-40B4-BE49-F238E27FC236}">
                    <a16:creationId xmlns:a16="http://schemas.microsoft.com/office/drawing/2014/main" id="{7626DFA5-CC8B-4178-A580-7F3F490B2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6" name="Rectangle 175">
                <a:extLst>
                  <a:ext uri="{FF2B5EF4-FFF2-40B4-BE49-F238E27FC236}">
                    <a16:creationId xmlns:a16="http://schemas.microsoft.com/office/drawing/2014/main" id="{AB75066F-D274-43CC-945F-9D26F1659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</p:grpSp>
        <p:grpSp>
          <p:nvGrpSpPr>
            <p:cNvPr id="31" name="Group 176">
              <a:extLst>
                <a:ext uri="{FF2B5EF4-FFF2-40B4-BE49-F238E27FC236}">
                  <a16:creationId xmlns:a16="http://schemas.microsoft.com/office/drawing/2014/main" id="{9C4C9DA9-2824-4C61-9F0F-3BD6CEE75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41" name="Picture 177" descr="desktop_computer_stylized_medium">
                <a:extLst>
                  <a:ext uri="{FF2B5EF4-FFF2-40B4-BE49-F238E27FC236}">
                    <a16:creationId xmlns:a16="http://schemas.microsoft.com/office/drawing/2014/main" id="{2D9591FF-FFEA-4148-A8C0-655E0C3E8E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78">
                <a:extLst>
                  <a:ext uri="{FF2B5EF4-FFF2-40B4-BE49-F238E27FC236}">
                    <a16:creationId xmlns:a16="http://schemas.microsoft.com/office/drawing/2014/main" id="{067F23C2-14FE-4448-B53E-11CF152C8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2" name="Group 179">
              <a:extLst>
                <a:ext uri="{FF2B5EF4-FFF2-40B4-BE49-F238E27FC236}">
                  <a16:creationId xmlns:a16="http://schemas.microsoft.com/office/drawing/2014/main" id="{F9879E92-A69E-4C2B-B812-4696ADBE2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39" name="Picture 180" descr="desktop_computer_stylized_medium">
                <a:extLst>
                  <a:ext uri="{FF2B5EF4-FFF2-40B4-BE49-F238E27FC236}">
                    <a16:creationId xmlns:a16="http://schemas.microsoft.com/office/drawing/2014/main" id="{C579BC27-6A6E-4C43-83BC-FFC06F8A7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Freeform 181">
                <a:extLst>
                  <a:ext uri="{FF2B5EF4-FFF2-40B4-BE49-F238E27FC236}">
                    <a16:creationId xmlns:a16="http://schemas.microsoft.com/office/drawing/2014/main" id="{FF45C8BC-44F1-440C-8914-16874CCE58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3" name="Group 182">
              <a:extLst>
                <a:ext uri="{FF2B5EF4-FFF2-40B4-BE49-F238E27FC236}">
                  <a16:creationId xmlns:a16="http://schemas.microsoft.com/office/drawing/2014/main" id="{B02BDD38-4A86-498E-8DA2-E977BA16E5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37" name="Picture 183" descr="desktop_computer_stylized_medium">
                <a:extLst>
                  <a:ext uri="{FF2B5EF4-FFF2-40B4-BE49-F238E27FC236}">
                    <a16:creationId xmlns:a16="http://schemas.microsoft.com/office/drawing/2014/main" id="{89C95AFD-5662-403B-A3B6-3D8D405D4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184">
                <a:extLst>
                  <a:ext uri="{FF2B5EF4-FFF2-40B4-BE49-F238E27FC236}">
                    <a16:creationId xmlns:a16="http://schemas.microsoft.com/office/drawing/2014/main" id="{98E9D0C2-7A20-4FAC-A47C-BC4345514C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4" name="Group 185">
              <a:extLst>
                <a:ext uri="{FF2B5EF4-FFF2-40B4-BE49-F238E27FC236}">
                  <a16:creationId xmlns:a16="http://schemas.microsoft.com/office/drawing/2014/main" id="{675A9635-51E0-464E-9442-801A457276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35" name="Picture 186" descr="desktop_computer_stylized_medium">
                <a:extLst>
                  <a:ext uri="{FF2B5EF4-FFF2-40B4-BE49-F238E27FC236}">
                    <a16:creationId xmlns:a16="http://schemas.microsoft.com/office/drawing/2014/main" id="{41FBE31D-08FD-4926-84A4-FE55B857DB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187">
                <a:extLst>
                  <a:ext uri="{FF2B5EF4-FFF2-40B4-BE49-F238E27FC236}">
                    <a16:creationId xmlns:a16="http://schemas.microsoft.com/office/drawing/2014/main" id="{24CF7FCA-6B8C-4F85-85A9-58B47D1483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75" name="Rectangle 47">
            <a:extLst>
              <a:ext uri="{FF2B5EF4-FFF2-40B4-BE49-F238E27FC236}">
                <a16:creationId xmlns:a16="http://schemas.microsoft.com/office/drawing/2014/main" id="{EA835554-011D-461B-9787-B8A827A0C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1" y="3876829"/>
            <a:ext cx="594562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clients: </a:t>
            </a:r>
            <a:r>
              <a:rPr lang="en-US" altLang="en-US" sz="2400" dirty="0">
                <a:latin typeface="+mn-lt"/>
              </a:rPr>
              <a:t>as aggregate must download </a:t>
            </a:r>
            <a:r>
              <a:rPr lang="en-US" altLang="en-US" sz="2400" i="1" dirty="0">
                <a:latin typeface="+mn-lt"/>
              </a:rPr>
              <a:t>NF</a:t>
            </a:r>
            <a:r>
              <a:rPr lang="en-US" altLang="en-US" sz="2400" dirty="0">
                <a:latin typeface="+mn-lt"/>
              </a:rPr>
              <a:t> bits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max upload rate (limiting max download rate) is </a:t>
            </a:r>
            <a:r>
              <a:rPr lang="en-US" altLang="en-US" b="1" i="1" dirty="0">
                <a:latin typeface="+mn-lt"/>
              </a:rPr>
              <a:t>u</a:t>
            </a:r>
            <a:r>
              <a:rPr lang="en-US" altLang="en-US" b="1" i="1" baseline="-25000" dirty="0">
                <a:latin typeface="+mn-lt"/>
              </a:rPr>
              <a:t>s</a:t>
            </a:r>
            <a:r>
              <a:rPr lang="en-US" altLang="en-US" b="1" i="1" dirty="0">
                <a:latin typeface="+mn-lt"/>
              </a:rPr>
              <a:t> + </a:t>
            </a:r>
            <a:r>
              <a:rPr lang="en-US" altLang="en-US" sz="2400" b="1" i="1" dirty="0">
                <a:latin typeface="Symbol" pitchFamily="2" charset="2"/>
              </a:rPr>
              <a:t>S</a:t>
            </a:r>
            <a:r>
              <a:rPr lang="en-US" altLang="en-US" b="1" i="1" dirty="0">
                <a:latin typeface="+mn-lt"/>
              </a:rPr>
              <a:t>u</a:t>
            </a:r>
            <a:r>
              <a:rPr lang="en-US" altLang="en-US" b="1" i="1" baseline="-25000" dirty="0">
                <a:latin typeface="+mn-lt"/>
              </a:rPr>
              <a:t>i</a:t>
            </a:r>
          </a:p>
        </p:txBody>
      </p:sp>
      <p:sp>
        <p:nvSpPr>
          <p:cNvPr id="76" name="Text Box 51">
            <a:extLst>
              <a:ext uri="{FF2B5EF4-FFF2-40B4-BE49-F238E27FC236}">
                <a16:creationId xmlns:a16="http://schemas.microsoft.com/office/drawing/2014/main" id="{0721FB3E-7CFF-4E8E-A51C-6B3EAE2F4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87" y="5088499"/>
            <a:ext cx="2267800" cy="88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time to  distribute F </a:t>
            </a:r>
          </a:p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to N clients using </a:t>
            </a:r>
          </a:p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P2P approach</a:t>
            </a:r>
            <a:r>
              <a:rPr lang="en-US" altLang="en-US" sz="2400" dirty="0">
                <a:latin typeface="+mn-lt"/>
              </a:rPr>
              <a:t> </a:t>
            </a:r>
            <a:endParaRPr lang="en-US" altLang="en-US" sz="2800" dirty="0">
              <a:latin typeface="+mn-lt"/>
            </a:endParaRPr>
          </a:p>
        </p:txBody>
      </p:sp>
      <p:sp>
        <p:nvSpPr>
          <p:cNvPr id="77" name="Rectangle 55">
            <a:extLst>
              <a:ext uri="{FF2B5EF4-FFF2-40B4-BE49-F238E27FC236}">
                <a16:creationId xmlns:a16="http://schemas.microsoft.com/office/drawing/2014/main" id="{167EF121-5202-4BFB-99F9-436322C0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32" y="4991768"/>
            <a:ext cx="8762330" cy="1006589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78" name="Text Box 31">
            <a:extLst>
              <a:ext uri="{FF2B5EF4-FFF2-40B4-BE49-F238E27FC236}">
                <a16:creationId xmlns:a16="http://schemas.microsoft.com/office/drawing/2014/main" id="{83E64CAF-BDB8-4E60-9E3F-FD14541F4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779" y="5202837"/>
            <a:ext cx="62620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latin typeface="+mn-lt"/>
              </a:rPr>
              <a:t> D</a:t>
            </a:r>
            <a:r>
              <a:rPr lang="en-US" altLang="en-US" sz="3200" i="1" baseline="-25000" dirty="0">
                <a:latin typeface="+mn-lt"/>
              </a:rPr>
              <a:t>P2P</a:t>
            </a:r>
            <a:r>
              <a:rPr lang="en-US" altLang="en-US" sz="3200" i="1" dirty="0">
                <a:latin typeface="+mn-lt"/>
              </a:rPr>
              <a:t> &gt; max{F/</a:t>
            </a:r>
            <a:r>
              <a:rPr lang="en-US" altLang="en-US" sz="3200" i="1" dirty="0" err="1">
                <a:latin typeface="+mn-lt"/>
              </a:rPr>
              <a:t>u</a:t>
            </a:r>
            <a:r>
              <a:rPr lang="en-US" altLang="en-US" sz="3200" i="1" baseline="-25000" dirty="0" err="1">
                <a:latin typeface="+mn-lt"/>
              </a:rPr>
              <a:t>s</a:t>
            </a:r>
            <a:r>
              <a:rPr lang="en-US" altLang="en-US" sz="3200" i="1" dirty="0" err="1">
                <a:latin typeface="+mn-lt"/>
              </a:rPr>
              <a:t>,F</a:t>
            </a:r>
            <a:r>
              <a:rPr lang="en-US" altLang="en-US" sz="3200" i="1" dirty="0">
                <a:latin typeface="+mn-lt"/>
              </a:rPr>
              <a:t>/</a:t>
            </a:r>
            <a:r>
              <a:rPr lang="en-US" altLang="en-US" sz="3200" i="1" dirty="0" err="1">
                <a:latin typeface="+mn-lt"/>
              </a:rPr>
              <a:t>d</a:t>
            </a:r>
            <a:r>
              <a:rPr lang="en-US" altLang="en-US" sz="3200" i="1" baseline="-25000" dirty="0" err="1">
                <a:latin typeface="+mn-lt"/>
              </a:rPr>
              <a:t>min</a:t>
            </a:r>
            <a:r>
              <a:rPr lang="en-US" altLang="en-US" sz="3200" i="1" dirty="0" err="1">
                <a:latin typeface="+mn-lt"/>
              </a:rPr>
              <a:t>,NF</a:t>
            </a:r>
            <a:r>
              <a:rPr lang="en-US" altLang="en-US" sz="3200" i="1" dirty="0">
                <a:latin typeface="+mn-lt"/>
              </a:rPr>
              <a:t>/(</a:t>
            </a:r>
            <a:r>
              <a:rPr lang="en-US" altLang="en-US" sz="2800" i="1" dirty="0">
                <a:latin typeface="+mn-lt"/>
              </a:rPr>
              <a:t>u</a:t>
            </a:r>
            <a:r>
              <a:rPr lang="en-US" altLang="en-US" sz="2800" i="1" baseline="-25000" dirty="0">
                <a:latin typeface="+mn-lt"/>
              </a:rPr>
              <a:t>s</a:t>
            </a:r>
            <a:r>
              <a:rPr lang="en-US" altLang="en-US" sz="2800" i="1" dirty="0">
                <a:latin typeface="+mn-lt"/>
              </a:rPr>
              <a:t> + </a:t>
            </a:r>
            <a:r>
              <a:rPr lang="en-US" altLang="en-US" sz="3200" i="1" dirty="0">
                <a:latin typeface="Symbol" pitchFamily="2" charset="2"/>
              </a:rPr>
              <a:t>S</a:t>
            </a:r>
            <a:r>
              <a:rPr lang="en-US" altLang="en-US" sz="2800" i="1" dirty="0">
                <a:latin typeface="+mn-lt"/>
              </a:rPr>
              <a:t>u</a:t>
            </a:r>
            <a:r>
              <a:rPr lang="en-US" altLang="en-US" sz="2800" i="1" baseline="-25000" dirty="0">
                <a:latin typeface="+mn-lt"/>
              </a:rPr>
              <a:t>i</a:t>
            </a:r>
            <a:r>
              <a:rPr lang="en-US" altLang="en-US" sz="3200" dirty="0">
                <a:latin typeface="+mn-lt"/>
              </a:rPr>
              <a:t>)</a:t>
            </a:r>
            <a:r>
              <a:rPr lang="en-US" altLang="en-US" sz="3200" i="1" dirty="0">
                <a:latin typeface="+mn-lt"/>
              </a:rPr>
              <a:t>}</a:t>
            </a:r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37AC47-6675-4468-879E-6E83B4897B31}"/>
              </a:ext>
            </a:extLst>
          </p:cNvPr>
          <p:cNvGrpSpPr/>
          <p:nvPr/>
        </p:nvGrpSpPr>
        <p:grpSpPr>
          <a:xfrm>
            <a:off x="1463385" y="5664316"/>
            <a:ext cx="7034618" cy="1072227"/>
            <a:chOff x="2178998" y="5664316"/>
            <a:chExt cx="7034618" cy="1072227"/>
          </a:xfrm>
        </p:grpSpPr>
        <p:sp>
          <p:nvSpPr>
            <p:cNvPr id="80" name="Line 33">
              <a:extLst>
                <a:ext uri="{FF2B5EF4-FFF2-40B4-BE49-F238E27FC236}">
                  <a16:creationId xmlns:a16="http://schemas.microsoft.com/office/drawing/2014/main" id="{C415F0BE-105D-455C-87F0-2673B20F7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7481" y="5669562"/>
              <a:ext cx="174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1" name="Line 53">
              <a:extLst>
                <a:ext uri="{FF2B5EF4-FFF2-40B4-BE49-F238E27FC236}">
                  <a16:creationId xmlns:a16="http://schemas.microsoft.com/office/drawing/2014/main" id="{7A921936-A035-4459-A71E-07491C7DF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4457" y="5757687"/>
              <a:ext cx="376235" cy="57991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2" name="Text Box 54">
              <a:extLst>
                <a:ext uri="{FF2B5EF4-FFF2-40B4-BE49-F238E27FC236}">
                  <a16:creationId xmlns:a16="http://schemas.microsoft.com/office/drawing/2014/main" id="{90075ED7-1D5A-4FC4-AA79-88FDE63FA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998" y="6341370"/>
              <a:ext cx="7034618" cy="39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400" dirty="0">
                  <a:latin typeface="+mn-lt"/>
                </a:rPr>
                <a:t>… but so does this, as each peer brings service capacity</a:t>
              </a:r>
            </a:p>
          </p:txBody>
        </p:sp>
        <p:sp>
          <p:nvSpPr>
            <p:cNvPr id="83" name="Line 53">
              <a:extLst>
                <a:ext uri="{FF2B5EF4-FFF2-40B4-BE49-F238E27FC236}">
                  <a16:creationId xmlns:a16="http://schemas.microsoft.com/office/drawing/2014/main" id="{A2013F77-5679-4BFD-998E-E880640247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6984" y="5664316"/>
              <a:ext cx="376235" cy="462537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4" name="Text Box 54">
              <a:extLst>
                <a:ext uri="{FF2B5EF4-FFF2-40B4-BE49-F238E27FC236}">
                  <a16:creationId xmlns:a16="http://schemas.microsoft.com/office/drawing/2014/main" id="{0FA24DA8-EF0D-475E-808C-054D7E369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6547" y="6072232"/>
              <a:ext cx="3187860" cy="39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400" dirty="0">
                  <a:latin typeface="+mn-lt"/>
                </a:rPr>
                <a:t>increases linearly in </a:t>
              </a:r>
              <a:r>
                <a:rPr lang="en-US" altLang="en-US" sz="2400" i="1" dirty="0">
                  <a:latin typeface="+mn-lt"/>
                </a:rPr>
                <a:t>N</a:t>
              </a:r>
              <a:r>
                <a:rPr lang="en-US" altLang="en-US" sz="2400" dirty="0">
                  <a:latin typeface="+mn-lt"/>
                </a:rPr>
                <a:t> …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BBA2B46-CC18-4D3E-8B04-809908D355EA}"/>
              </a:ext>
            </a:extLst>
          </p:cNvPr>
          <p:cNvSpPr/>
          <p:nvPr/>
        </p:nvSpPr>
        <p:spPr>
          <a:xfrm>
            <a:off x="6796803" y="3856767"/>
            <a:ext cx="2549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LTPro-Roman"/>
              </a:rPr>
              <a:t>Total upload capacity of the system as a whole</a:t>
            </a:r>
            <a:endParaRPr lang="en-IN" b="1"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AD806A-3AFC-48C8-9697-727395F66730}"/>
              </a:ext>
            </a:extLst>
          </p:cNvPr>
          <p:cNvSpPr/>
          <p:nvPr/>
        </p:nvSpPr>
        <p:spPr>
          <a:xfrm flipV="1">
            <a:off x="6103835" y="4053157"/>
            <a:ext cx="566737" cy="2328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14AE-E4BB-4CD1-9643-56E88AA8CC43}"/>
              </a:ext>
            </a:extLst>
          </p:cNvPr>
          <p:cNvSpPr/>
          <p:nvPr/>
        </p:nvSpPr>
        <p:spPr>
          <a:xfrm>
            <a:off x="9472371" y="3543321"/>
            <a:ext cx="2455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LTPro-Roman"/>
              </a:rPr>
              <a:t>Eqtn</a:t>
            </a:r>
            <a:r>
              <a:rPr lang="en-US" b="1" dirty="0">
                <a:latin typeface="TimesLTPro-Roman"/>
              </a:rPr>
              <a:t> - provides a lower bound for the minimum distribution time for the P2P</a:t>
            </a:r>
          </a:p>
          <a:p>
            <a:r>
              <a:rPr lang="en-IN" b="1" dirty="0">
                <a:latin typeface="TimesLTPro-Roman"/>
              </a:rPr>
              <a:t>architecture.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443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Client-server vs. P2P: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95F77F5-A3DD-44C4-BD82-F51C02D21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28" y="1468618"/>
            <a:ext cx="9241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+mn-lt"/>
              </a:rPr>
              <a:t>Client (all peers) upload rate =</a:t>
            </a:r>
            <a:r>
              <a:rPr lang="en-US" altLang="en-US" sz="2400" i="1" dirty="0">
                <a:latin typeface="+mn-lt"/>
              </a:rPr>
              <a:t> u</a:t>
            </a:r>
            <a:r>
              <a:rPr lang="en-US" altLang="en-US" sz="2400" dirty="0">
                <a:latin typeface="+mn-lt"/>
              </a:rPr>
              <a:t>,  </a:t>
            </a:r>
            <a:r>
              <a:rPr lang="en-US" altLang="en-US" sz="2400" i="1" dirty="0">
                <a:latin typeface="+mn-lt"/>
              </a:rPr>
              <a:t>F/u </a:t>
            </a:r>
            <a:r>
              <a:rPr lang="en-US" altLang="en-US" sz="2400" dirty="0">
                <a:latin typeface="+mn-lt"/>
              </a:rPr>
              <a:t>= 1 hour,  </a:t>
            </a:r>
            <a:r>
              <a:rPr lang="en-US" altLang="en-US" sz="2400" i="1" dirty="0">
                <a:latin typeface="+mn-lt"/>
              </a:rPr>
              <a:t>u</a:t>
            </a:r>
            <a:r>
              <a:rPr lang="en-US" altLang="en-US" sz="2400" i="1" baseline="-25000" dirty="0">
                <a:latin typeface="+mn-lt"/>
              </a:rPr>
              <a:t>s</a:t>
            </a:r>
            <a:r>
              <a:rPr lang="en-US" altLang="en-US" sz="2400" i="1" dirty="0">
                <a:latin typeface="+mn-lt"/>
              </a:rPr>
              <a:t> = 10u,  </a:t>
            </a:r>
            <a:r>
              <a:rPr lang="en-US" altLang="en-US" sz="2400" i="1" dirty="0" err="1">
                <a:latin typeface="+mn-lt"/>
              </a:rPr>
              <a:t>d</a:t>
            </a:r>
            <a:r>
              <a:rPr lang="en-US" altLang="en-US" sz="2400" i="1" baseline="-25000" dirty="0" err="1">
                <a:latin typeface="+mn-lt"/>
              </a:rPr>
              <a:t>min</a:t>
            </a:r>
            <a:r>
              <a:rPr lang="en-US" altLang="en-US" sz="2400" i="1" dirty="0">
                <a:latin typeface="+mn-lt"/>
              </a:rPr>
              <a:t> ≥ u</a:t>
            </a:r>
            <a:r>
              <a:rPr lang="en-US" altLang="en-US" sz="2400" i="1" baseline="-25000" dirty="0">
                <a:latin typeface="+mn-lt"/>
              </a:rPr>
              <a:t>s</a:t>
            </a:r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952B68E5-7246-4246-A1EE-63424DE0E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92617"/>
              </p:ext>
            </p:extLst>
          </p:nvPr>
        </p:nvGraphicFramePr>
        <p:xfrm>
          <a:off x="458948" y="1941425"/>
          <a:ext cx="7031830" cy="4790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" name="Chart" r:id="rId4" imgW="7734300" imgH="5295900" progId="Excel.Chart.8">
                  <p:embed/>
                </p:oleObj>
              </mc:Choice>
              <mc:Fallback>
                <p:oleObj name="Chart" r:id="rId4" imgW="7734300" imgH="5295900" progId="Excel.Chart.8">
                  <p:embed/>
                  <p:pic>
                    <p:nvPicPr>
                      <p:cNvPr id="146" name="Object 2">
                        <a:extLst>
                          <a:ext uri="{FF2B5EF4-FFF2-40B4-BE49-F238E27FC236}">
                            <a16:creationId xmlns:a16="http://schemas.microsoft.com/office/drawing/2014/main" id="{DA2A3735-C6EA-E243-957F-9D948479EA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48" y="1941425"/>
                        <a:ext cx="7031830" cy="4790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D8C1A69-E752-46A9-B0B7-84F8147A04BD}"/>
              </a:ext>
            </a:extLst>
          </p:cNvPr>
          <p:cNvSpPr/>
          <p:nvPr/>
        </p:nvSpPr>
        <p:spPr>
          <a:xfrm>
            <a:off x="7328452" y="2139566"/>
            <a:ext cx="44045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LTPro-Roman"/>
              </a:rPr>
              <a:t>A peer can transmit the entire file in one hour.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LTPro-Roman"/>
              </a:rPr>
              <a:t>The server transmission rate is 10 times the peer upload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Peer download rates are set large enough so as not to have </a:t>
            </a:r>
            <a:r>
              <a:rPr lang="en-IN" sz="2400" dirty="0"/>
              <a:t>an effect.</a:t>
            </a:r>
          </a:p>
        </p:txBody>
      </p:sp>
    </p:spTree>
    <p:extLst>
      <p:ext uri="{BB962C8B-B14F-4D97-AF65-F5344CB8AC3E}">
        <p14:creationId xmlns:p14="http://schemas.microsoft.com/office/powerpoint/2010/main" val="19753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P2P file distribution: BitTorrent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B9D9C5B7-65B9-49D9-83A5-FBB901D18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2" y="1405794"/>
            <a:ext cx="71247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file divided into 256Kb chunks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peers in torrent send/receive file chunks</a:t>
            </a:r>
            <a:endParaRPr lang="en-US" altLang="en-US" sz="2800" dirty="0">
              <a:latin typeface="+mn-lt"/>
            </a:endParaRP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4CA6B5DC-345E-4B67-A32E-256519931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738" y="2371997"/>
            <a:ext cx="3018775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tracker: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participating in torrent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246515CE-4E0A-4141-9F48-8157F89FE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661" y="2385559"/>
            <a:ext cx="4044723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torrent: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group of peers exchanging  chunks of a file</a:t>
            </a: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12382D54-3003-4168-AB32-E60A9B65B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9687" y="3765096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0198E5AB-9730-4DE9-A509-099D0A6BA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5887" y="3493634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6">
            <a:extLst>
              <a:ext uri="{FF2B5EF4-FFF2-40B4-BE49-F238E27FC236}">
                <a16:creationId xmlns:a16="http://schemas.microsoft.com/office/drawing/2014/main" id="{124E35CA-1E95-4D27-8F64-844A10B65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2687" y="3644446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F0E26506-7A40-4AA7-8FDC-F2E49E9849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2574" y="3404734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8">
            <a:extLst>
              <a:ext uri="{FF2B5EF4-FFF2-40B4-BE49-F238E27FC236}">
                <a16:creationId xmlns:a16="http://schemas.microsoft.com/office/drawing/2014/main" id="{6B4C014C-1FFE-455E-B6C8-DF35333E05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6599" y="3941309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9">
            <a:extLst>
              <a:ext uri="{FF2B5EF4-FFF2-40B4-BE49-F238E27FC236}">
                <a16:creationId xmlns:a16="http://schemas.microsoft.com/office/drawing/2014/main" id="{6926FD2E-089C-4DA9-BCCE-9FF6007656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912" y="5906634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id="{DADEDE59-9340-4A10-8F69-34BEA2A93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2899" y="3603171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29743425-2041-421A-988E-88F34715FB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7999" y="4989059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22ED7DB1-0747-43A3-930A-07A74365F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8124" y="3547609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3">
            <a:extLst>
              <a:ext uri="{FF2B5EF4-FFF2-40B4-BE49-F238E27FC236}">
                <a16:creationId xmlns:a16="http://schemas.microsoft.com/office/drawing/2014/main" id="{F94E19D1-1776-471E-8BA0-4B97C7FB4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1037" y="5928859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34">
            <a:extLst>
              <a:ext uri="{FF2B5EF4-FFF2-40B4-BE49-F238E27FC236}">
                <a16:creationId xmlns:a16="http://schemas.microsoft.com/office/drawing/2014/main" id="{3BB0362B-228B-46FA-8F67-B00D84499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6612" y="6224134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8C5CF603-6B99-4337-B55F-868D52832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1212" y="4766809"/>
            <a:ext cx="1585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Alice arrives  …</a:t>
            </a:r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6789D4DB-35A7-42D2-BDFD-A740CD66C0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1899" y="5163684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39" descr="Alice">
            <a:extLst>
              <a:ext uri="{FF2B5EF4-FFF2-40B4-BE49-F238E27FC236}">
                <a16:creationId xmlns:a16="http://schemas.microsoft.com/office/drawing/2014/main" id="{CB8C62B1-F04C-4915-91B5-CA58C23A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912" y="4284209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Line 42">
            <a:extLst>
              <a:ext uri="{FF2B5EF4-FFF2-40B4-BE49-F238E27FC236}">
                <a16:creationId xmlns:a16="http://schemas.microsoft.com/office/drawing/2014/main" id="{E1F6E410-FF6E-4454-93F8-DD34C1081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462" y="3122159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0CD54F3C-8EF0-423A-B0B9-464B82691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499" y="5027159"/>
            <a:ext cx="21605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of peers from tracker</a:t>
            </a:r>
          </a:p>
        </p:txBody>
      </p:sp>
      <p:grpSp>
        <p:nvGrpSpPr>
          <p:cNvPr id="29" name="Group 68">
            <a:extLst>
              <a:ext uri="{FF2B5EF4-FFF2-40B4-BE49-F238E27FC236}">
                <a16:creationId xmlns:a16="http://schemas.microsoft.com/office/drawing/2014/main" id="{E9F645D5-1470-4495-9276-68B1BA133230}"/>
              </a:ext>
            </a:extLst>
          </p:cNvPr>
          <p:cNvGrpSpPr>
            <a:grpSpLocks/>
          </p:cNvGrpSpPr>
          <p:nvPr/>
        </p:nvGrpSpPr>
        <p:grpSpPr bwMode="auto">
          <a:xfrm>
            <a:off x="3879099" y="3571421"/>
            <a:ext cx="3492500" cy="2163763"/>
            <a:chOff x="1752" y="2166"/>
            <a:chExt cx="2200" cy="1363"/>
          </a:xfrm>
        </p:grpSpPr>
        <p:sp>
          <p:nvSpPr>
            <p:cNvPr id="30" name="Line 22">
              <a:extLst>
                <a:ext uri="{FF2B5EF4-FFF2-40B4-BE49-F238E27FC236}">
                  <a16:creationId xmlns:a16="http://schemas.microsoft.com/office/drawing/2014/main" id="{7FF4A037-B338-491F-B0B1-0E9944DD4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3">
              <a:extLst>
                <a:ext uri="{FF2B5EF4-FFF2-40B4-BE49-F238E27FC236}">
                  <a16:creationId xmlns:a16="http://schemas.microsoft.com/office/drawing/2014/main" id="{2673F06A-8D1D-47DA-8D16-975193140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4">
              <a:extLst>
                <a:ext uri="{FF2B5EF4-FFF2-40B4-BE49-F238E27FC236}">
                  <a16:creationId xmlns:a16="http://schemas.microsoft.com/office/drawing/2014/main" id="{A9DFDE14-59BF-4BA5-A959-35A7726E6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Text Box 35">
            <a:extLst>
              <a:ext uri="{FF2B5EF4-FFF2-40B4-BE49-F238E27FC236}">
                <a16:creationId xmlns:a16="http://schemas.microsoft.com/office/drawing/2014/main" id="{BBB7B4E4-FC63-4FFB-AD57-329356EC1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5812" y="5568496"/>
            <a:ext cx="31720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file chunks with peers in torrent</a:t>
            </a:r>
          </a:p>
        </p:txBody>
      </p:sp>
      <p:grpSp>
        <p:nvGrpSpPr>
          <p:cNvPr id="34" name="Group 71">
            <a:extLst>
              <a:ext uri="{FF2B5EF4-FFF2-40B4-BE49-F238E27FC236}">
                <a16:creationId xmlns:a16="http://schemas.microsoft.com/office/drawing/2014/main" id="{EEB3CBD1-FE8F-474E-AED8-AC7D4F647E6A}"/>
              </a:ext>
            </a:extLst>
          </p:cNvPr>
          <p:cNvGrpSpPr>
            <a:grpSpLocks/>
          </p:cNvGrpSpPr>
          <p:nvPr/>
        </p:nvGrpSpPr>
        <p:grpSpPr bwMode="auto">
          <a:xfrm>
            <a:off x="3282199" y="3080884"/>
            <a:ext cx="379413" cy="604837"/>
            <a:chOff x="4140" y="429"/>
            <a:chExt cx="1425" cy="2396"/>
          </a:xfrm>
        </p:grpSpPr>
        <p:sp>
          <p:nvSpPr>
            <p:cNvPr id="35" name="Freeform 72">
              <a:extLst>
                <a:ext uri="{FF2B5EF4-FFF2-40B4-BE49-F238E27FC236}">
                  <a16:creationId xmlns:a16="http://schemas.microsoft.com/office/drawing/2014/main" id="{FC03B95D-B4FB-4AE6-955E-D7243B254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3">
              <a:extLst>
                <a:ext uri="{FF2B5EF4-FFF2-40B4-BE49-F238E27FC236}">
                  <a16:creationId xmlns:a16="http://schemas.microsoft.com/office/drawing/2014/main" id="{A30112AA-CF53-4E28-A038-0076B3A09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560CD781-A706-4F97-A133-3815EC8C4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23656E53-4DBE-4A06-8281-06C803F2C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76">
              <a:extLst>
                <a:ext uri="{FF2B5EF4-FFF2-40B4-BE49-F238E27FC236}">
                  <a16:creationId xmlns:a16="http://schemas.microsoft.com/office/drawing/2014/main" id="{F92FBA7D-63EE-44E2-A3A2-BB135261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0" name="Group 77">
              <a:extLst>
                <a:ext uri="{FF2B5EF4-FFF2-40B4-BE49-F238E27FC236}">
                  <a16:creationId xmlns:a16="http://schemas.microsoft.com/office/drawing/2014/main" id="{E4E5793A-A810-435D-9FBF-B8E23B0C5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78">
                <a:extLst>
                  <a:ext uri="{FF2B5EF4-FFF2-40B4-BE49-F238E27FC236}">
                    <a16:creationId xmlns:a16="http://schemas.microsoft.com/office/drawing/2014/main" id="{7C4E76B1-A860-4E64-88F6-E5A02F4F7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6" name="AutoShape 79">
                <a:extLst>
                  <a:ext uri="{FF2B5EF4-FFF2-40B4-BE49-F238E27FC236}">
                    <a16:creationId xmlns:a16="http://schemas.microsoft.com/office/drawing/2014/main" id="{B34FA249-7601-46E5-A825-12E14C3AA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1" name="Rectangle 80">
              <a:extLst>
                <a:ext uri="{FF2B5EF4-FFF2-40B4-BE49-F238E27FC236}">
                  <a16:creationId xmlns:a16="http://schemas.microsoft.com/office/drawing/2014/main" id="{4309F01A-536D-45AE-B9D6-68507872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2" name="Group 81">
              <a:extLst>
                <a:ext uri="{FF2B5EF4-FFF2-40B4-BE49-F238E27FC236}">
                  <a16:creationId xmlns:a16="http://schemas.microsoft.com/office/drawing/2014/main" id="{65454739-CBA9-4429-A0D1-D1C4FF6EC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82">
                <a:extLst>
                  <a:ext uri="{FF2B5EF4-FFF2-40B4-BE49-F238E27FC236}">
                    <a16:creationId xmlns:a16="http://schemas.microsoft.com/office/drawing/2014/main" id="{69C4268C-F157-465C-877C-DA9207E6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4" name="AutoShape 83">
                <a:extLst>
                  <a:ext uri="{FF2B5EF4-FFF2-40B4-BE49-F238E27FC236}">
                    <a16:creationId xmlns:a16="http://schemas.microsoft.com/office/drawing/2014/main" id="{D483A554-ABE0-449B-B21D-5F6A413B3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D243F76F-E701-4FC8-BFB0-296DD3F11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7C599DBA-4EB2-4BA9-92B5-075CE6589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5" name="Group 86">
              <a:extLst>
                <a:ext uri="{FF2B5EF4-FFF2-40B4-BE49-F238E27FC236}">
                  <a16:creationId xmlns:a16="http://schemas.microsoft.com/office/drawing/2014/main" id="{6613C227-5556-4370-9993-A5C54AE54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87">
                <a:extLst>
                  <a:ext uri="{FF2B5EF4-FFF2-40B4-BE49-F238E27FC236}">
                    <a16:creationId xmlns:a16="http://schemas.microsoft.com/office/drawing/2014/main" id="{FDCF6632-8D93-4B25-A7DD-9D0EEE219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2" name="AutoShape 88">
                <a:extLst>
                  <a:ext uri="{FF2B5EF4-FFF2-40B4-BE49-F238E27FC236}">
                    <a16:creationId xmlns:a16="http://schemas.microsoft.com/office/drawing/2014/main" id="{BEA2F042-239B-4E10-A9A2-C4F8E8F9F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6" name="Freeform 89">
              <a:extLst>
                <a:ext uri="{FF2B5EF4-FFF2-40B4-BE49-F238E27FC236}">
                  <a16:creationId xmlns:a16="http://schemas.microsoft.com/office/drawing/2014/main" id="{BB8ED826-0BC8-4746-9D99-4FCC4F92C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F955D6C7-BFE3-4B61-B916-FB7278BFA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91">
                <a:extLst>
                  <a:ext uri="{FF2B5EF4-FFF2-40B4-BE49-F238E27FC236}">
                    <a16:creationId xmlns:a16="http://schemas.microsoft.com/office/drawing/2014/main" id="{0E8FF448-98AD-4560-97CD-52EE3915E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0" name="AutoShape 92">
                <a:extLst>
                  <a:ext uri="{FF2B5EF4-FFF2-40B4-BE49-F238E27FC236}">
                    <a16:creationId xmlns:a16="http://schemas.microsoft.com/office/drawing/2014/main" id="{F4543F64-5B6F-4F2B-814C-A83C192B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8" name="Rectangle 93">
              <a:extLst>
                <a:ext uri="{FF2B5EF4-FFF2-40B4-BE49-F238E27FC236}">
                  <a16:creationId xmlns:a16="http://schemas.microsoft.com/office/drawing/2014/main" id="{10A6B85D-2162-436A-832E-70F43D37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9" name="Freeform 94">
              <a:extLst>
                <a:ext uri="{FF2B5EF4-FFF2-40B4-BE49-F238E27FC236}">
                  <a16:creationId xmlns:a16="http://schemas.microsoft.com/office/drawing/2014/main" id="{A95402D3-3C65-4522-B2AF-BEFB1397D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95">
              <a:extLst>
                <a:ext uri="{FF2B5EF4-FFF2-40B4-BE49-F238E27FC236}">
                  <a16:creationId xmlns:a16="http://schemas.microsoft.com/office/drawing/2014/main" id="{CE44065B-5FDB-4EF2-9DFF-DADE027A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96">
              <a:extLst>
                <a:ext uri="{FF2B5EF4-FFF2-40B4-BE49-F238E27FC236}">
                  <a16:creationId xmlns:a16="http://schemas.microsoft.com/office/drawing/2014/main" id="{EFCEA755-0FEF-4231-98E8-9B528ECD6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2" name="Freeform 97">
              <a:extLst>
                <a:ext uri="{FF2B5EF4-FFF2-40B4-BE49-F238E27FC236}">
                  <a16:creationId xmlns:a16="http://schemas.microsoft.com/office/drawing/2014/main" id="{13C6495C-8080-41B7-9788-BE494C40E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98">
              <a:extLst>
                <a:ext uri="{FF2B5EF4-FFF2-40B4-BE49-F238E27FC236}">
                  <a16:creationId xmlns:a16="http://schemas.microsoft.com/office/drawing/2014/main" id="{77872437-BBEE-4D84-A6C2-FAA352143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4" name="AutoShape 99">
              <a:extLst>
                <a:ext uri="{FF2B5EF4-FFF2-40B4-BE49-F238E27FC236}">
                  <a16:creationId xmlns:a16="http://schemas.microsoft.com/office/drawing/2014/main" id="{3749D1FC-707A-438F-AEA4-760398CCF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5" name="Oval 100">
              <a:extLst>
                <a:ext uri="{FF2B5EF4-FFF2-40B4-BE49-F238E27FC236}">
                  <a16:creationId xmlns:a16="http://schemas.microsoft.com/office/drawing/2014/main" id="{1A3F735D-0557-489C-8811-C7071E46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6" name="Oval 101">
              <a:extLst>
                <a:ext uri="{FF2B5EF4-FFF2-40B4-BE49-F238E27FC236}">
                  <a16:creationId xmlns:a16="http://schemas.microsoft.com/office/drawing/2014/main" id="{C97F13A4-AACE-4E64-9BB2-84281A48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7" name="Oval 102">
              <a:extLst>
                <a:ext uri="{FF2B5EF4-FFF2-40B4-BE49-F238E27FC236}">
                  <a16:creationId xmlns:a16="http://schemas.microsoft.com/office/drawing/2014/main" id="{58881BD9-9181-44E9-9351-4E84AE457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8" name="Rectangle 103">
              <a:extLst>
                <a:ext uri="{FF2B5EF4-FFF2-40B4-BE49-F238E27FC236}">
                  <a16:creationId xmlns:a16="http://schemas.microsoft.com/office/drawing/2014/main" id="{E66B4CFC-B253-414F-886B-65F328F8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67" name="Group 104">
            <a:extLst>
              <a:ext uri="{FF2B5EF4-FFF2-40B4-BE49-F238E27FC236}">
                <a16:creationId xmlns:a16="http://schemas.microsoft.com/office/drawing/2014/main" id="{3D86FE48-2A72-4A91-B66E-39AE4FA01C52}"/>
              </a:ext>
            </a:extLst>
          </p:cNvPr>
          <p:cNvGrpSpPr>
            <a:grpSpLocks/>
          </p:cNvGrpSpPr>
          <p:nvPr/>
        </p:nvGrpSpPr>
        <p:grpSpPr bwMode="auto">
          <a:xfrm>
            <a:off x="3175837" y="4320721"/>
            <a:ext cx="685800" cy="588963"/>
            <a:chOff x="-44" y="1473"/>
            <a:chExt cx="981" cy="1105"/>
          </a:xfrm>
        </p:grpSpPr>
        <p:pic>
          <p:nvPicPr>
            <p:cNvPr id="68" name="Picture 105" descr="desktop_computer_stylized_medium">
              <a:extLst>
                <a:ext uri="{FF2B5EF4-FFF2-40B4-BE49-F238E27FC236}">
                  <a16:creationId xmlns:a16="http://schemas.microsoft.com/office/drawing/2014/main" id="{AF8C18FF-ACF0-44A0-945E-01F4E78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71A33F56-2D95-4D04-AA69-D5BD46768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0" name="Group 107">
            <a:extLst>
              <a:ext uri="{FF2B5EF4-FFF2-40B4-BE49-F238E27FC236}">
                <a16:creationId xmlns:a16="http://schemas.microsoft.com/office/drawing/2014/main" id="{8F24D5D5-F4AF-416F-8BE2-A2965D605022}"/>
              </a:ext>
            </a:extLst>
          </p:cNvPr>
          <p:cNvGrpSpPr>
            <a:grpSpLocks/>
          </p:cNvGrpSpPr>
          <p:nvPr/>
        </p:nvGrpSpPr>
        <p:grpSpPr bwMode="auto">
          <a:xfrm>
            <a:off x="4545849" y="5333546"/>
            <a:ext cx="728663" cy="620713"/>
            <a:chOff x="-44" y="1473"/>
            <a:chExt cx="981" cy="1105"/>
          </a:xfrm>
        </p:grpSpPr>
        <p:pic>
          <p:nvPicPr>
            <p:cNvPr id="71" name="Picture 108" descr="desktop_computer_stylized_medium">
              <a:extLst>
                <a:ext uri="{FF2B5EF4-FFF2-40B4-BE49-F238E27FC236}">
                  <a16:creationId xmlns:a16="http://schemas.microsoft.com/office/drawing/2014/main" id="{BDADF8CA-7681-4286-88A1-1804883A0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00C6CEB6-A24D-4A28-AFED-876D1C7211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3" name="Group 110">
            <a:extLst>
              <a:ext uri="{FF2B5EF4-FFF2-40B4-BE49-F238E27FC236}">
                <a16:creationId xmlns:a16="http://schemas.microsoft.com/office/drawing/2014/main" id="{41819A54-56E5-4668-80EF-ED0B81DFAB17}"/>
              </a:ext>
            </a:extLst>
          </p:cNvPr>
          <p:cNvGrpSpPr>
            <a:grpSpLocks/>
          </p:cNvGrpSpPr>
          <p:nvPr/>
        </p:nvGrpSpPr>
        <p:grpSpPr bwMode="auto">
          <a:xfrm>
            <a:off x="4828424" y="5911396"/>
            <a:ext cx="728663" cy="620713"/>
            <a:chOff x="-44" y="1473"/>
            <a:chExt cx="981" cy="1105"/>
          </a:xfrm>
        </p:grpSpPr>
        <p:pic>
          <p:nvPicPr>
            <p:cNvPr id="74" name="Picture 111" descr="desktop_computer_stylized_medium">
              <a:extLst>
                <a:ext uri="{FF2B5EF4-FFF2-40B4-BE49-F238E27FC236}">
                  <a16:creationId xmlns:a16="http://schemas.microsoft.com/office/drawing/2014/main" id="{EC9D806E-2915-4EF7-A77A-B4D0685E9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DD674F5F-B458-42AE-B6BD-CBB960279D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6" name="Group 113">
            <a:extLst>
              <a:ext uri="{FF2B5EF4-FFF2-40B4-BE49-F238E27FC236}">
                <a16:creationId xmlns:a16="http://schemas.microsoft.com/office/drawing/2014/main" id="{A4C12413-7249-457D-B3D2-5085825E39E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62087" y="4757284"/>
            <a:ext cx="728662" cy="620712"/>
            <a:chOff x="-44" y="1473"/>
            <a:chExt cx="981" cy="1105"/>
          </a:xfrm>
        </p:grpSpPr>
        <p:pic>
          <p:nvPicPr>
            <p:cNvPr id="77" name="Picture 114" descr="desktop_computer_stylized_medium">
              <a:extLst>
                <a:ext uri="{FF2B5EF4-FFF2-40B4-BE49-F238E27FC236}">
                  <a16:creationId xmlns:a16="http://schemas.microsoft.com/office/drawing/2014/main" id="{81E21494-F9F1-4CE2-A1AD-4A63EDF2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2C776D72-3E32-43A9-8DAB-6D5B77908E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9" name="Group 116">
            <a:extLst>
              <a:ext uri="{FF2B5EF4-FFF2-40B4-BE49-F238E27FC236}">
                <a16:creationId xmlns:a16="http://schemas.microsoft.com/office/drawing/2014/main" id="{2DA23807-1274-4C4B-8544-104DAA9A06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4424" y="6095546"/>
            <a:ext cx="728663" cy="620713"/>
            <a:chOff x="-44" y="1473"/>
            <a:chExt cx="981" cy="1105"/>
          </a:xfrm>
        </p:grpSpPr>
        <p:pic>
          <p:nvPicPr>
            <p:cNvPr id="80" name="Picture 117" descr="desktop_computer_stylized_medium">
              <a:extLst>
                <a:ext uri="{FF2B5EF4-FFF2-40B4-BE49-F238E27FC236}">
                  <a16:creationId xmlns:a16="http://schemas.microsoft.com/office/drawing/2014/main" id="{8548EB1A-3D42-42D5-818C-2495BA733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C050207E-01B2-48BA-ADC0-72BA4BFAEF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" name="Group 119">
            <a:extLst>
              <a:ext uri="{FF2B5EF4-FFF2-40B4-BE49-F238E27FC236}">
                <a16:creationId xmlns:a16="http://schemas.microsoft.com/office/drawing/2014/main" id="{1AAAC40A-34E7-4168-9CE4-25094337716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16062" y="3569834"/>
            <a:ext cx="728662" cy="620712"/>
            <a:chOff x="-44" y="1473"/>
            <a:chExt cx="981" cy="1105"/>
          </a:xfrm>
        </p:grpSpPr>
        <p:pic>
          <p:nvPicPr>
            <p:cNvPr id="83" name="Picture 120" descr="desktop_computer_stylized_medium">
              <a:extLst>
                <a:ext uri="{FF2B5EF4-FFF2-40B4-BE49-F238E27FC236}">
                  <a16:creationId xmlns:a16="http://schemas.microsoft.com/office/drawing/2014/main" id="{5263C69B-CBCA-4E30-802F-E3FA9F6B6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F8FB738D-EB4C-4DB3-A7CC-AF607B2B0B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5" name="Group 122">
            <a:extLst>
              <a:ext uri="{FF2B5EF4-FFF2-40B4-BE49-F238E27FC236}">
                <a16:creationId xmlns:a16="http://schemas.microsoft.com/office/drawing/2014/main" id="{7A292DF0-8A81-43F2-A2A7-2D4A23102F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19012" y="3036434"/>
            <a:ext cx="641350" cy="620712"/>
            <a:chOff x="-44" y="1473"/>
            <a:chExt cx="981" cy="1105"/>
          </a:xfrm>
        </p:grpSpPr>
        <p:pic>
          <p:nvPicPr>
            <p:cNvPr id="86" name="Picture 123" descr="desktop_computer_stylized_medium">
              <a:extLst>
                <a:ext uri="{FF2B5EF4-FFF2-40B4-BE49-F238E27FC236}">
                  <a16:creationId xmlns:a16="http://schemas.microsoft.com/office/drawing/2014/main" id="{6340F370-7819-421A-BE09-07AD79647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24">
              <a:extLst>
                <a:ext uri="{FF2B5EF4-FFF2-40B4-BE49-F238E27FC236}">
                  <a16:creationId xmlns:a16="http://schemas.microsoft.com/office/drawing/2014/main" id="{CDFF2143-8C55-4E8F-A558-2254451335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8" name="Group 125">
            <a:extLst>
              <a:ext uri="{FF2B5EF4-FFF2-40B4-BE49-F238E27FC236}">
                <a16:creationId xmlns:a16="http://schemas.microsoft.com/office/drawing/2014/main" id="{C494B6DE-541E-49C3-87B2-7A2DA6E86A6A}"/>
              </a:ext>
            </a:extLst>
          </p:cNvPr>
          <p:cNvGrpSpPr>
            <a:grpSpLocks/>
          </p:cNvGrpSpPr>
          <p:nvPr/>
        </p:nvGrpSpPr>
        <p:grpSpPr bwMode="auto">
          <a:xfrm>
            <a:off x="4109287" y="3026909"/>
            <a:ext cx="728662" cy="620712"/>
            <a:chOff x="-44" y="1473"/>
            <a:chExt cx="981" cy="1105"/>
          </a:xfrm>
        </p:grpSpPr>
        <p:pic>
          <p:nvPicPr>
            <p:cNvPr id="89" name="Picture 126" descr="desktop_computer_stylized_medium">
              <a:extLst>
                <a:ext uri="{FF2B5EF4-FFF2-40B4-BE49-F238E27FC236}">
                  <a16:creationId xmlns:a16="http://schemas.microsoft.com/office/drawing/2014/main" id="{DBD99825-793E-4C5D-923C-13A32CD7D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Freeform 127">
              <a:extLst>
                <a:ext uri="{FF2B5EF4-FFF2-40B4-BE49-F238E27FC236}">
                  <a16:creationId xmlns:a16="http://schemas.microsoft.com/office/drawing/2014/main" id="{3468C3E5-DEC9-416C-B28A-EB216D5FB6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" name="Group 129">
            <a:extLst>
              <a:ext uri="{FF2B5EF4-FFF2-40B4-BE49-F238E27FC236}">
                <a16:creationId xmlns:a16="http://schemas.microsoft.com/office/drawing/2014/main" id="{E63EB351-296B-4D97-8513-070F2765E9B2}"/>
              </a:ext>
            </a:extLst>
          </p:cNvPr>
          <p:cNvGrpSpPr>
            <a:grpSpLocks/>
          </p:cNvGrpSpPr>
          <p:nvPr/>
        </p:nvGrpSpPr>
        <p:grpSpPr bwMode="auto">
          <a:xfrm>
            <a:off x="6209549" y="5639934"/>
            <a:ext cx="490538" cy="412750"/>
            <a:chOff x="-44" y="1473"/>
            <a:chExt cx="981" cy="1105"/>
          </a:xfrm>
        </p:grpSpPr>
        <p:pic>
          <p:nvPicPr>
            <p:cNvPr id="92" name="Picture 130" descr="desktop_computer_stylized_medium">
              <a:extLst>
                <a:ext uri="{FF2B5EF4-FFF2-40B4-BE49-F238E27FC236}">
                  <a16:creationId xmlns:a16="http://schemas.microsoft.com/office/drawing/2014/main" id="{55FB1A22-167D-49F8-89BD-64FCDA00D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EEAF97C4-57B3-43F6-8E61-78D52CAB2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9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9DE890-E97A-44B2-A9E3-D59933DD604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P2P file distribution: BitTorrent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3AF39BC-CCB4-4690-AC12-817363F75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25" y="1827299"/>
            <a:ext cx="559831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7338" indent="-287338"/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peer joining torrent: </a:t>
            </a:r>
          </a:p>
          <a:p>
            <a:pPr marL="681038" lvl="1" indent="-223838"/>
            <a:r>
              <a:rPr lang="en-US" altLang="en-US" sz="2000" kern="0" dirty="0">
                <a:latin typeface="+mn-lt"/>
                <a:ea typeface="ＭＳ Ｐゴシック" panose="020B0600070205080204" pitchFamily="34" charset="-128"/>
              </a:rPr>
              <a:t>has no chunks, but will accumulate them over time from other peers</a:t>
            </a:r>
          </a:p>
          <a:p>
            <a:pPr marL="681038" lvl="1" indent="-223838"/>
            <a:r>
              <a:rPr lang="en-US" altLang="en-US" sz="2000" kern="0" dirty="0">
                <a:latin typeface="+mn-lt"/>
                <a:ea typeface="ＭＳ Ｐゴシック" panose="020B0600070205080204" pitchFamily="34" charset="-128"/>
              </a:rPr>
              <a:t>registers with tracker to get list of peers, connects to subset of peers (</a:t>
            </a:r>
            <a:r>
              <a:rPr lang="ja-JP" altLang="en-US" sz="2000" kern="0" dirty="0"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sz="2000" kern="0" dirty="0">
                <a:latin typeface="+mn-lt"/>
                <a:ea typeface="ＭＳ Ｐゴシック" panose="020B0600070205080204" pitchFamily="34" charset="-128"/>
              </a:rPr>
              <a:t>neighbors</a:t>
            </a:r>
            <a:r>
              <a:rPr lang="ja-JP" altLang="en-US" sz="2000" kern="0" dirty="0">
                <a:latin typeface="+mn-lt"/>
                <a:ea typeface="ＭＳ Ｐゴシック" panose="020B0600070205080204" pitchFamily="34" charset="-128"/>
              </a:rPr>
              <a:t>”</a:t>
            </a:r>
            <a:r>
              <a:rPr lang="en-US" altLang="ja-JP" sz="2000" kern="0" dirty="0">
                <a:latin typeface="+mn-lt"/>
                <a:ea typeface="ＭＳ Ｐゴシック" panose="020B0600070205080204" pitchFamily="34" charset="-128"/>
              </a:rPr>
              <a:t>)</a:t>
            </a:r>
            <a:endParaRPr lang="en-US" altLang="en-US" sz="2000" kern="0" dirty="0"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F845AF2-E4A9-4964-B31C-329343F5C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2" y="4007131"/>
            <a:ext cx="8430004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while downloading, peer uploads chunks to other peers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peer may change peers with whom it exchanges chunks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churn: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peers may come and go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once peer has entire file, it may (selfishly) leave or (altruistically) remain in torrent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2E343B-2F1E-444E-94D5-83CD8A40863D}"/>
              </a:ext>
            </a:extLst>
          </p:cNvPr>
          <p:cNvGrpSpPr/>
          <p:nvPr/>
        </p:nvGrpSpPr>
        <p:grpSpPr>
          <a:xfrm>
            <a:off x="6456076" y="1638414"/>
            <a:ext cx="3567113" cy="2233613"/>
            <a:chOff x="4911725" y="1368425"/>
            <a:chExt cx="3567113" cy="2233613"/>
          </a:xfrm>
        </p:grpSpPr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9E3A4553-1C4A-44BA-B81C-C3BCF73F1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5225" y="1646238"/>
              <a:ext cx="1736725" cy="879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Line 26">
              <a:extLst>
                <a:ext uri="{FF2B5EF4-FFF2-40B4-BE49-F238E27FC236}">
                  <a16:creationId xmlns:a16="http://schemas.microsoft.com/office/drawing/2014/main" id="{F05F9BB4-7819-408C-B348-75ACFD4A6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7113" y="1739900"/>
              <a:ext cx="168275" cy="1133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Line 27">
              <a:extLst>
                <a:ext uri="{FF2B5EF4-FFF2-40B4-BE49-F238E27FC236}">
                  <a16:creationId xmlns:a16="http://schemas.microsoft.com/office/drawing/2014/main" id="{AF3F68E4-FE5A-4BFF-85F7-1A4A04FE0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23125" y="1590675"/>
              <a:ext cx="795338" cy="190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" name="Line 28">
              <a:extLst>
                <a:ext uri="{FF2B5EF4-FFF2-40B4-BE49-F238E27FC236}">
                  <a16:creationId xmlns:a16="http://schemas.microsoft.com/office/drawing/2014/main" id="{A07F2571-862E-4BC0-A560-EC600DC7A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7500" y="1925638"/>
              <a:ext cx="1389063" cy="1239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AC702BB2-228B-46E4-814B-A59B61232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6238" y="3152775"/>
              <a:ext cx="504825" cy="101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21C0AE76-3063-4C57-B09E-5CCC3DF00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9213" y="1714500"/>
              <a:ext cx="612775" cy="10461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31">
              <a:extLst>
                <a:ext uri="{FF2B5EF4-FFF2-40B4-BE49-F238E27FC236}">
                  <a16:creationId xmlns:a16="http://schemas.microsoft.com/office/drawing/2014/main" id="{88EBAC1B-5DF0-4798-AB8F-DB5765192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25" y="2579688"/>
              <a:ext cx="1443038" cy="301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2619210F-D624-4993-B3CB-AF556242A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2963" y="1679575"/>
              <a:ext cx="804862" cy="796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BC82A814-69F8-4EA3-9DEB-7E50D5B67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4588" y="3165475"/>
              <a:ext cx="255587" cy="136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Line 34">
              <a:extLst>
                <a:ext uri="{FF2B5EF4-FFF2-40B4-BE49-F238E27FC236}">
                  <a16:creationId xmlns:a16="http://schemas.microsoft.com/office/drawing/2014/main" id="{FBD34473-0004-4FD0-A4FA-E862A7C76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763" y="3351213"/>
              <a:ext cx="10144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" name="Line 38">
              <a:extLst>
                <a:ext uri="{FF2B5EF4-FFF2-40B4-BE49-F238E27FC236}">
                  <a16:creationId xmlns:a16="http://schemas.microsoft.com/office/drawing/2014/main" id="{BB85AC16-6BFE-4ABF-8661-D9DFE4DE0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9238" y="2689225"/>
              <a:ext cx="179387" cy="5857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pic>
          <p:nvPicPr>
            <p:cNvPr id="25" name="Picture 39" descr="Alice">
              <a:extLst>
                <a:ext uri="{FF2B5EF4-FFF2-40B4-BE49-F238E27FC236}">
                  <a16:creationId xmlns:a16="http://schemas.microsoft.com/office/drawing/2014/main" id="{569BC724-76F9-4A2C-896E-A0D4AEACD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725" y="2139950"/>
              <a:ext cx="32385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70">
              <a:extLst>
                <a:ext uri="{FF2B5EF4-FFF2-40B4-BE49-F238E27FC236}">
                  <a16:creationId xmlns:a16="http://schemas.microsoft.com/office/drawing/2014/main" id="{26BAAEB3-CD3C-4591-B3C1-5C45B8655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6413" y="1693863"/>
              <a:ext cx="2378075" cy="1350962"/>
              <a:chOff x="1752" y="2166"/>
              <a:chExt cx="2200" cy="1363"/>
            </a:xfrm>
          </p:grpSpPr>
          <p:sp>
            <p:nvSpPr>
              <p:cNvPr id="87" name="Line 22">
                <a:extLst>
                  <a:ext uri="{FF2B5EF4-FFF2-40B4-BE49-F238E27FC236}">
                    <a16:creationId xmlns:a16="http://schemas.microsoft.com/office/drawing/2014/main" id="{F5F0F63C-CB1C-48A9-8FA7-FB8213BC1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2166"/>
                <a:ext cx="361" cy="5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Line 23">
                <a:extLst>
                  <a:ext uri="{FF2B5EF4-FFF2-40B4-BE49-F238E27FC236}">
                    <a16:creationId xmlns:a16="http://schemas.microsoft.com/office/drawing/2014/main" id="{4F71EE57-20EA-4F9B-8D85-CE369337E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0" y="2352"/>
                <a:ext cx="2182" cy="4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Line 24">
                <a:extLst>
                  <a:ext uri="{FF2B5EF4-FFF2-40B4-BE49-F238E27FC236}">
                    <a16:creationId xmlns:a16="http://schemas.microsoft.com/office/drawing/2014/main" id="{FE1BE9DC-461D-4E68-A64A-3D3BAFCDF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6" y="2820"/>
                <a:ext cx="1550" cy="7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7" name="Group 74">
              <a:extLst>
                <a:ext uri="{FF2B5EF4-FFF2-40B4-BE49-F238E27FC236}">
                  <a16:creationId xmlns:a16="http://schemas.microsoft.com/office/drawing/2014/main" id="{DF91C10A-D70F-463A-88FC-CC823664C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5100" y="1374775"/>
              <a:ext cx="292100" cy="517525"/>
              <a:chOff x="4140" y="429"/>
              <a:chExt cx="1425" cy="2396"/>
            </a:xfrm>
          </p:grpSpPr>
          <p:sp>
            <p:nvSpPr>
              <p:cNvPr id="55" name="Freeform 75">
                <a:extLst>
                  <a:ext uri="{FF2B5EF4-FFF2-40B4-BE49-F238E27FC236}">
                    <a16:creationId xmlns:a16="http://schemas.microsoft.com/office/drawing/2014/main" id="{4AA89207-BB0C-4CAD-B708-7742B645A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Rectangle 76">
                <a:extLst>
                  <a:ext uri="{FF2B5EF4-FFF2-40B4-BE49-F238E27FC236}">
                    <a16:creationId xmlns:a16="http://schemas.microsoft.com/office/drawing/2014/main" id="{B540A463-6BA4-4270-A38D-EB8B1F4D9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Freeform 77">
                <a:extLst>
                  <a:ext uri="{FF2B5EF4-FFF2-40B4-BE49-F238E27FC236}">
                    <a16:creationId xmlns:a16="http://schemas.microsoft.com/office/drawing/2014/main" id="{7DB94182-09C3-4E66-8A64-EAA10E789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Freeform 78">
                <a:extLst>
                  <a:ext uri="{FF2B5EF4-FFF2-40B4-BE49-F238E27FC236}">
                    <a16:creationId xmlns:a16="http://schemas.microsoft.com/office/drawing/2014/main" id="{A264B48A-92E0-4B56-8F73-212F8036A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Rectangle 79">
                <a:extLst>
                  <a:ext uri="{FF2B5EF4-FFF2-40B4-BE49-F238E27FC236}">
                    <a16:creationId xmlns:a16="http://schemas.microsoft.com/office/drawing/2014/main" id="{336184F6-869B-4ED6-91D6-2A589E620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0" name="Group 80">
                <a:extLst>
                  <a:ext uri="{FF2B5EF4-FFF2-40B4-BE49-F238E27FC236}">
                    <a16:creationId xmlns:a16="http://schemas.microsoft.com/office/drawing/2014/main" id="{58C853E1-CBA9-45B0-ADA6-8258C261C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" name="AutoShape 81">
                  <a:extLst>
                    <a:ext uri="{FF2B5EF4-FFF2-40B4-BE49-F238E27FC236}">
                      <a16:creationId xmlns:a16="http://schemas.microsoft.com/office/drawing/2014/main" id="{FC968FB5-3D97-4399-839A-09A4DF89D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6" name="AutoShape 82">
                  <a:extLst>
                    <a:ext uri="{FF2B5EF4-FFF2-40B4-BE49-F238E27FC236}">
                      <a16:creationId xmlns:a16="http://schemas.microsoft.com/office/drawing/2014/main" id="{45B2E701-CC2C-4420-9647-563349740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1" name="Rectangle 83">
                <a:extLst>
                  <a:ext uri="{FF2B5EF4-FFF2-40B4-BE49-F238E27FC236}">
                    <a16:creationId xmlns:a16="http://schemas.microsoft.com/office/drawing/2014/main" id="{0EDF5441-DF57-4483-BAF1-6E1A90989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2" name="Group 84">
                <a:extLst>
                  <a:ext uri="{FF2B5EF4-FFF2-40B4-BE49-F238E27FC236}">
                    <a16:creationId xmlns:a16="http://schemas.microsoft.com/office/drawing/2014/main" id="{053F5A55-24B8-4E87-840A-0D6EA6845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3" name="AutoShape 85">
                  <a:extLst>
                    <a:ext uri="{FF2B5EF4-FFF2-40B4-BE49-F238E27FC236}">
                      <a16:creationId xmlns:a16="http://schemas.microsoft.com/office/drawing/2014/main" id="{F4E6FA15-335A-4CDF-8AD9-34B8CF702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4" name="AutoShape 86">
                  <a:extLst>
                    <a:ext uri="{FF2B5EF4-FFF2-40B4-BE49-F238E27FC236}">
                      <a16:creationId xmlns:a16="http://schemas.microsoft.com/office/drawing/2014/main" id="{5BADFCD6-18A8-499D-BE4B-E025871E6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3" name="Rectangle 87">
                <a:extLst>
                  <a:ext uri="{FF2B5EF4-FFF2-40B4-BE49-F238E27FC236}">
                    <a16:creationId xmlns:a16="http://schemas.microsoft.com/office/drawing/2014/main" id="{EFE841A8-7307-471F-81B4-F0D18342F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4" name="Rectangle 88">
                <a:extLst>
                  <a:ext uri="{FF2B5EF4-FFF2-40B4-BE49-F238E27FC236}">
                    <a16:creationId xmlns:a16="http://schemas.microsoft.com/office/drawing/2014/main" id="{209C9DDB-4532-4C18-85DA-0174E614B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5" name="Group 89">
                <a:extLst>
                  <a:ext uri="{FF2B5EF4-FFF2-40B4-BE49-F238E27FC236}">
                    <a16:creationId xmlns:a16="http://schemas.microsoft.com/office/drawing/2014/main" id="{AAFB5C90-2DFB-46C5-908F-E650D0C72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" name="AutoShape 90">
                  <a:extLst>
                    <a:ext uri="{FF2B5EF4-FFF2-40B4-BE49-F238E27FC236}">
                      <a16:creationId xmlns:a16="http://schemas.microsoft.com/office/drawing/2014/main" id="{3A9FC90E-A431-4DAD-9AF2-5DF778EB5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2" name="AutoShape 91">
                  <a:extLst>
                    <a:ext uri="{FF2B5EF4-FFF2-40B4-BE49-F238E27FC236}">
                      <a16:creationId xmlns:a16="http://schemas.microsoft.com/office/drawing/2014/main" id="{7A916403-C082-484A-AE53-51C58BF63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6" name="Freeform 92">
                <a:extLst>
                  <a:ext uri="{FF2B5EF4-FFF2-40B4-BE49-F238E27FC236}">
                    <a16:creationId xmlns:a16="http://schemas.microsoft.com/office/drawing/2014/main" id="{8AEE1519-19A7-4CDA-85F0-95243B6B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7" name="Group 93">
                <a:extLst>
                  <a:ext uri="{FF2B5EF4-FFF2-40B4-BE49-F238E27FC236}">
                    <a16:creationId xmlns:a16="http://schemas.microsoft.com/office/drawing/2014/main" id="{175BACB9-B710-4E62-9310-DB38C22E97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9" name="AutoShape 94">
                  <a:extLst>
                    <a:ext uri="{FF2B5EF4-FFF2-40B4-BE49-F238E27FC236}">
                      <a16:creationId xmlns:a16="http://schemas.microsoft.com/office/drawing/2014/main" id="{9457040C-391D-4D8B-9EC9-F2F403E8CA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0" name="AutoShape 95">
                  <a:extLst>
                    <a:ext uri="{FF2B5EF4-FFF2-40B4-BE49-F238E27FC236}">
                      <a16:creationId xmlns:a16="http://schemas.microsoft.com/office/drawing/2014/main" id="{23966626-E26F-43DB-8AEC-EC82E908E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8" name="Rectangle 96">
                <a:extLst>
                  <a:ext uri="{FF2B5EF4-FFF2-40B4-BE49-F238E27FC236}">
                    <a16:creationId xmlns:a16="http://schemas.microsoft.com/office/drawing/2014/main" id="{107343D6-1AD4-4BD8-A176-F39B8201A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9" name="Freeform 97">
                <a:extLst>
                  <a:ext uri="{FF2B5EF4-FFF2-40B4-BE49-F238E27FC236}">
                    <a16:creationId xmlns:a16="http://schemas.microsoft.com/office/drawing/2014/main" id="{BDAD17FC-6179-4F8A-A19C-712DD8A26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98">
                <a:extLst>
                  <a:ext uri="{FF2B5EF4-FFF2-40B4-BE49-F238E27FC236}">
                    <a16:creationId xmlns:a16="http://schemas.microsoft.com/office/drawing/2014/main" id="{86F682E8-2B95-4479-9F3C-E1419560C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1" name="Oval 99">
                <a:extLst>
                  <a:ext uri="{FF2B5EF4-FFF2-40B4-BE49-F238E27FC236}">
                    <a16:creationId xmlns:a16="http://schemas.microsoft.com/office/drawing/2014/main" id="{48C5A95D-0D9A-4E8C-9B4D-615B91B8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2" name="Freeform 100">
                <a:extLst>
                  <a:ext uri="{FF2B5EF4-FFF2-40B4-BE49-F238E27FC236}">
                    <a16:creationId xmlns:a16="http://schemas.microsoft.com/office/drawing/2014/main" id="{ECF7303A-1DFE-4F10-9DB4-8E5AF2CC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3" name="AutoShape 101">
                <a:extLst>
                  <a:ext uri="{FF2B5EF4-FFF2-40B4-BE49-F238E27FC236}">
                    <a16:creationId xmlns:a16="http://schemas.microsoft.com/office/drawing/2014/main" id="{E276C0EE-DCF3-4BC3-96AA-E83552225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AutoShape 102">
                <a:extLst>
                  <a:ext uri="{FF2B5EF4-FFF2-40B4-BE49-F238E27FC236}">
                    <a16:creationId xmlns:a16="http://schemas.microsoft.com/office/drawing/2014/main" id="{D045A8E5-0073-4AE4-9C23-10499FB89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5" name="Oval 103">
                <a:extLst>
                  <a:ext uri="{FF2B5EF4-FFF2-40B4-BE49-F238E27FC236}">
                    <a16:creationId xmlns:a16="http://schemas.microsoft.com/office/drawing/2014/main" id="{E1DFC794-B4B2-4E8C-902A-D5AAFF50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6" name="Oval 104">
                <a:extLst>
                  <a:ext uri="{FF2B5EF4-FFF2-40B4-BE49-F238E27FC236}">
                    <a16:creationId xmlns:a16="http://schemas.microsoft.com/office/drawing/2014/main" id="{82CDD451-F8AD-48C1-B548-34594D644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" name="Oval 105">
                <a:extLst>
                  <a:ext uri="{FF2B5EF4-FFF2-40B4-BE49-F238E27FC236}">
                    <a16:creationId xmlns:a16="http://schemas.microsoft.com/office/drawing/2014/main" id="{E147E2A1-7B97-4B38-8343-43F8B9B56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Rectangle 106">
                <a:extLst>
                  <a:ext uri="{FF2B5EF4-FFF2-40B4-BE49-F238E27FC236}">
                    <a16:creationId xmlns:a16="http://schemas.microsoft.com/office/drawing/2014/main" id="{90866253-E5D2-42FF-9476-9C3669DD9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8" name="Group 107">
              <a:extLst>
                <a:ext uri="{FF2B5EF4-FFF2-40B4-BE49-F238E27FC236}">
                  <a16:creationId xmlns:a16="http://schemas.microsoft.com/office/drawing/2014/main" id="{D14CC865-30B4-470B-B916-702E00A46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00" y="3176588"/>
              <a:ext cx="434975" cy="349250"/>
              <a:chOff x="-44" y="1473"/>
              <a:chExt cx="981" cy="1105"/>
            </a:xfrm>
          </p:grpSpPr>
          <p:pic>
            <p:nvPicPr>
              <p:cNvPr id="53" name="Picture 108" descr="desktop_computer_stylized_medium">
                <a:extLst>
                  <a:ext uri="{FF2B5EF4-FFF2-40B4-BE49-F238E27FC236}">
                    <a16:creationId xmlns:a16="http://schemas.microsoft.com/office/drawing/2014/main" id="{E5D74A46-3A89-4F2B-A4E6-5D2449910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109">
                <a:extLst>
                  <a:ext uri="{FF2B5EF4-FFF2-40B4-BE49-F238E27FC236}">
                    <a16:creationId xmlns:a16="http://schemas.microsoft.com/office/drawing/2014/main" id="{3F6FB2C0-FF08-4BDA-9732-7701AF9A89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9" name="Group 110">
              <a:extLst>
                <a:ext uri="{FF2B5EF4-FFF2-40B4-BE49-F238E27FC236}">
                  <a16:creationId xmlns:a16="http://schemas.microsoft.com/office/drawing/2014/main" id="{FACE3EBF-683E-43AA-A4D0-BEE751293F2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16838" y="3252788"/>
              <a:ext cx="434975" cy="349250"/>
              <a:chOff x="-44" y="1473"/>
              <a:chExt cx="981" cy="1105"/>
            </a:xfrm>
          </p:grpSpPr>
          <p:pic>
            <p:nvPicPr>
              <p:cNvPr id="51" name="Picture 111" descr="desktop_computer_stylized_medium">
                <a:extLst>
                  <a:ext uri="{FF2B5EF4-FFF2-40B4-BE49-F238E27FC236}">
                    <a16:creationId xmlns:a16="http://schemas.microsoft.com/office/drawing/2014/main" id="{20C8E267-A8E9-42C8-8449-129E19D77A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112">
                <a:extLst>
                  <a:ext uri="{FF2B5EF4-FFF2-40B4-BE49-F238E27FC236}">
                    <a16:creationId xmlns:a16="http://schemas.microsoft.com/office/drawing/2014/main" id="{49B16655-010C-420D-A1A9-92B713F647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0" name="Group 113">
              <a:extLst>
                <a:ext uri="{FF2B5EF4-FFF2-40B4-BE49-F238E27FC236}">
                  <a16:creationId xmlns:a16="http://schemas.microsoft.com/office/drawing/2014/main" id="{EBC5FA25-63AE-4C83-BE23-8C31C2D932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8300" y="2457450"/>
              <a:ext cx="434975" cy="349250"/>
              <a:chOff x="-44" y="1473"/>
              <a:chExt cx="981" cy="1105"/>
            </a:xfrm>
          </p:grpSpPr>
          <p:pic>
            <p:nvPicPr>
              <p:cNvPr id="49" name="Picture 114" descr="desktop_computer_stylized_medium">
                <a:extLst>
                  <a:ext uri="{FF2B5EF4-FFF2-40B4-BE49-F238E27FC236}">
                    <a16:creationId xmlns:a16="http://schemas.microsoft.com/office/drawing/2014/main" id="{382E7592-9782-4309-9B97-56E4B9A2B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115">
                <a:extLst>
                  <a:ext uri="{FF2B5EF4-FFF2-40B4-BE49-F238E27FC236}">
                    <a16:creationId xmlns:a16="http://schemas.microsoft.com/office/drawing/2014/main" id="{9B427098-CDFA-46C4-83D5-300469D87A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1" name="Group 116">
              <a:extLst>
                <a:ext uri="{FF2B5EF4-FFF2-40B4-BE49-F238E27FC236}">
                  <a16:creationId xmlns:a16="http://schemas.microsoft.com/office/drawing/2014/main" id="{13396955-D2EC-4430-BEED-44023D5140D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43863" y="1706563"/>
              <a:ext cx="434975" cy="349250"/>
              <a:chOff x="-44" y="1473"/>
              <a:chExt cx="981" cy="1105"/>
            </a:xfrm>
          </p:grpSpPr>
          <p:pic>
            <p:nvPicPr>
              <p:cNvPr id="47" name="Picture 117" descr="desktop_computer_stylized_medium">
                <a:extLst>
                  <a:ext uri="{FF2B5EF4-FFF2-40B4-BE49-F238E27FC236}">
                    <a16:creationId xmlns:a16="http://schemas.microsoft.com/office/drawing/2014/main" id="{8A3A3FAE-FA21-4E64-85CC-26FF06ABEF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118">
                <a:extLst>
                  <a:ext uri="{FF2B5EF4-FFF2-40B4-BE49-F238E27FC236}">
                    <a16:creationId xmlns:a16="http://schemas.microsoft.com/office/drawing/2014/main" id="{567A1A13-A86C-4B8A-B1EC-BCD36719A0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2" name="Group 119">
              <a:extLst>
                <a:ext uri="{FF2B5EF4-FFF2-40B4-BE49-F238E27FC236}">
                  <a16:creationId xmlns:a16="http://schemas.microsoft.com/office/drawing/2014/main" id="{57E6C1CF-26F5-47EA-8099-608BF4C0E7F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911975" y="1368425"/>
              <a:ext cx="434975" cy="349250"/>
              <a:chOff x="-44" y="1473"/>
              <a:chExt cx="981" cy="1105"/>
            </a:xfrm>
          </p:grpSpPr>
          <p:pic>
            <p:nvPicPr>
              <p:cNvPr id="45" name="Picture 120" descr="desktop_computer_stylized_medium">
                <a:extLst>
                  <a:ext uri="{FF2B5EF4-FFF2-40B4-BE49-F238E27FC236}">
                    <a16:creationId xmlns:a16="http://schemas.microsoft.com/office/drawing/2014/main" id="{5ACC26FF-BFD0-4FB7-BB60-725C79269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Freeform 121">
                <a:extLst>
                  <a:ext uri="{FF2B5EF4-FFF2-40B4-BE49-F238E27FC236}">
                    <a16:creationId xmlns:a16="http://schemas.microsoft.com/office/drawing/2014/main" id="{1B7AF3F1-7349-4396-BA2B-21139A6160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3" name="Group 123">
              <a:extLst>
                <a:ext uri="{FF2B5EF4-FFF2-40B4-BE49-F238E27FC236}">
                  <a16:creationId xmlns:a16="http://schemas.microsoft.com/office/drawing/2014/main" id="{1E12CF8D-980E-40A3-862A-0207E50E9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4538" y="1411288"/>
              <a:ext cx="434975" cy="349250"/>
              <a:chOff x="-44" y="1473"/>
              <a:chExt cx="981" cy="1105"/>
            </a:xfrm>
          </p:grpSpPr>
          <p:pic>
            <p:nvPicPr>
              <p:cNvPr id="43" name="Picture 124" descr="desktop_computer_stylized_medium">
                <a:extLst>
                  <a:ext uri="{FF2B5EF4-FFF2-40B4-BE49-F238E27FC236}">
                    <a16:creationId xmlns:a16="http://schemas.microsoft.com/office/drawing/2014/main" id="{75E7A965-118A-4C52-A40A-F7315A2CD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Freeform 125">
                <a:extLst>
                  <a:ext uri="{FF2B5EF4-FFF2-40B4-BE49-F238E27FC236}">
                    <a16:creationId xmlns:a16="http://schemas.microsoft.com/office/drawing/2014/main" id="{91BCCEB3-E8B0-418A-92BD-D80A81E55D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4" name="Group 126">
              <a:extLst>
                <a:ext uri="{FF2B5EF4-FFF2-40B4-BE49-F238E27FC236}">
                  <a16:creationId xmlns:a16="http://schemas.microsoft.com/office/drawing/2014/main" id="{C678D9A8-9AC4-4AC7-8084-A74D915ED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375" y="2162175"/>
              <a:ext cx="434975" cy="349250"/>
              <a:chOff x="-44" y="1473"/>
              <a:chExt cx="981" cy="1105"/>
            </a:xfrm>
          </p:grpSpPr>
          <p:pic>
            <p:nvPicPr>
              <p:cNvPr id="41" name="Picture 127" descr="desktop_computer_stylized_medium">
                <a:extLst>
                  <a:ext uri="{FF2B5EF4-FFF2-40B4-BE49-F238E27FC236}">
                    <a16:creationId xmlns:a16="http://schemas.microsoft.com/office/drawing/2014/main" id="{4392C1A9-014D-4D2A-8ACE-397787076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28">
                <a:extLst>
                  <a:ext uri="{FF2B5EF4-FFF2-40B4-BE49-F238E27FC236}">
                    <a16:creationId xmlns:a16="http://schemas.microsoft.com/office/drawing/2014/main" id="{C495B4D4-F47C-427E-B5A5-19177BE373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5" name="Group 129">
              <a:extLst>
                <a:ext uri="{FF2B5EF4-FFF2-40B4-BE49-F238E27FC236}">
                  <a16:creationId xmlns:a16="http://schemas.microsoft.com/office/drawing/2014/main" id="{53DF10FB-EFD9-41C4-B8AC-EAD57F1977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9338" y="2749550"/>
              <a:ext cx="434975" cy="349250"/>
              <a:chOff x="-44" y="1473"/>
              <a:chExt cx="981" cy="1105"/>
            </a:xfrm>
          </p:grpSpPr>
          <p:pic>
            <p:nvPicPr>
              <p:cNvPr id="39" name="Picture 130" descr="desktop_computer_stylized_medium">
                <a:extLst>
                  <a:ext uri="{FF2B5EF4-FFF2-40B4-BE49-F238E27FC236}">
                    <a16:creationId xmlns:a16="http://schemas.microsoft.com/office/drawing/2014/main" id="{C7BFFBF1-FD8F-49EF-AD91-371617748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Freeform 131">
                <a:extLst>
                  <a:ext uri="{FF2B5EF4-FFF2-40B4-BE49-F238E27FC236}">
                    <a16:creationId xmlns:a16="http://schemas.microsoft.com/office/drawing/2014/main" id="{9BF8435A-BE44-4E79-9780-6D525C8891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6" name="Group 132">
              <a:extLst>
                <a:ext uri="{FF2B5EF4-FFF2-40B4-BE49-F238E27FC236}">
                  <a16:creationId xmlns:a16="http://schemas.microsoft.com/office/drawing/2014/main" id="{85E40273-4D86-4A25-9090-0E5BA5F416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5025" y="2989263"/>
              <a:ext cx="325438" cy="261937"/>
              <a:chOff x="-44" y="1473"/>
              <a:chExt cx="981" cy="1105"/>
            </a:xfrm>
          </p:grpSpPr>
          <p:pic>
            <p:nvPicPr>
              <p:cNvPr id="37" name="Picture 133" descr="desktop_computer_stylized_medium">
                <a:extLst>
                  <a:ext uri="{FF2B5EF4-FFF2-40B4-BE49-F238E27FC236}">
                    <a16:creationId xmlns:a16="http://schemas.microsoft.com/office/drawing/2014/main" id="{FC276516-32FD-4D59-BBEB-4643466E5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134">
                <a:extLst>
                  <a:ext uri="{FF2B5EF4-FFF2-40B4-BE49-F238E27FC236}">
                    <a16:creationId xmlns:a16="http://schemas.microsoft.com/office/drawing/2014/main" id="{E329A71B-7B55-4249-B268-0F96957C66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795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BitTorrent: requesting, sending file chunks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8C501ED-E0C3-44FD-827F-B40BB3001DEF}"/>
              </a:ext>
            </a:extLst>
          </p:cNvPr>
          <p:cNvSpPr txBox="1">
            <a:spLocks noChangeArrowheads="1"/>
          </p:cNvSpPr>
          <p:nvPr/>
        </p:nvSpPr>
        <p:spPr>
          <a:xfrm>
            <a:off x="96329" y="1510619"/>
            <a:ext cx="4050388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Requesting chunks: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sz="2400" dirty="0"/>
              <a:t>at any given time, different peers have different subsets of file chunks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sz="2400" dirty="0"/>
              <a:t>periodically, Alice asks each peer for list of chunks that they have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sz="2400" dirty="0"/>
              <a:t>Alice requests missing chunks from peers, </a:t>
            </a:r>
            <a:r>
              <a:rPr lang="en-US" sz="2400" b="1" dirty="0"/>
              <a:t>rarest first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67F54D-6ADC-4D23-9351-3D3DE1C3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791" y="1478733"/>
            <a:ext cx="5125036" cy="503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5875" indent="0"/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Sending chunks: tit-for-tat</a:t>
            </a:r>
          </a:p>
          <a:p>
            <a:pPr marL="406400" indent="-34131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Alice sends chunks to those four peers currently sending her chunks </a:t>
            </a:r>
            <a:r>
              <a:rPr lang="en-US" altLang="en-US" sz="2400" i="1" dirty="0">
                <a:latin typeface="+mn-lt"/>
              </a:rPr>
              <a:t>at highest rate</a:t>
            </a:r>
            <a:r>
              <a:rPr lang="en-US" altLang="en-US" sz="2400" dirty="0">
                <a:latin typeface="+mn-lt"/>
              </a:rPr>
              <a:t> 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other peers are choked by Alice (do not receive chunks from her)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re-evaluate top 4 every 10 secs</a:t>
            </a:r>
          </a:p>
          <a:p>
            <a:pPr marL="471488" indent="-34131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every 30 secs: randomly select another peer, starts sending chunks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lt"/>
              </a:rPr>
              <a:t>“</a:t>
            </a:r>
            <a:r>
              <a:rPr lang="en-US" altLang="ja-JP" b="1" dirty="0">
                <a:latin typeface="+mn-lt"/>
              </a:rPr>
              <a:t>optimistically unchoke</a:t>
            </a:r>
            <a:r>
              <a:rPr lang="en-US" altLang="ja-JP" dirty="0">
                <a:latin typeface="+mn-lt"/>
              </a:rPr>
              <a:t>” this peer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newly chosen peer may join top 4</a:t>
            </a:r>
          </a:p>
          <a:p>
            <a:pPr>
              <a:buClr>
                <a:srgbClr val="000099"/>
              </a:buClr>
              <a:buSzTx/>
              <a:buFont typeface="Wingdings" pitchFamily="2" charset="2"/>
              <a:buChar char="§"/>
            </a:pPr>
            <a:endParaRPr lang="en-US" altLang="en-US" sz="1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23269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BitTorrent: tit-for-tat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13" descr="Alice">
            <a:extLst>
              <a:ext uri="{FF2B5EF4-FFF2-40B4-BE49-F238E27FC236}">
                <a16:creationId xmlns:a16="http://schemas.microsoft.com/office/drawing/2014/main" id="{4C75B6D9-CF44-4A6E-A37E-16348665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67" y="5324197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>
            <a:extLst>
              <a:ext uri="{FF2B5EF4-FFF2-40B4-BE49-F238E27FC236}">
                <a16:creationId xmlns:a16="http://schemas.microsoft.com/office/drawing/2014/main" id="{29942A38-5154-42BA-83D7-7266FE24E5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77054" y="4330422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1" name="Line 16">
            <a:extLst>
              <a:ext uri="{FF2B5EF4-FFF2-40B4-BE49-F238E27FC236}">
                <a16:creationId xmlns:a16="http://schemas.microsoft.com/office/drawing/2014/main" id="{CECB2955-642D-443B-9B58-68F9F76EF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8067" y="5155922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2" name="Line 17">
            <a:extLst>
              <a:ext uri="{FF2B5EF4-FFF2-40B4-BE49-F238E27FC236}">
                <a16:creationId xmlns:a16="http://schemas.microsoft.com/office/drawing/2014/main" id="{CE8F1B58-4327-4598-B0E6-6807DB484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2754" y="5270222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4" name="Line 18">
            <a:extLst>
              <a:ext uri="{FF2B5EF4-FFF2-40B4-BE49-F238E27FC236}">
                <a16:creationId xmlns:a16="http://schemas.microsoft.com/office/drawing/2014/main" id="{B69B10C9-B197-49F9-896F-0AA9508FDD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5654" y="3454122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B065B46B-6274-4B8A-901B-F0F0A75281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7254" y="4038322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34C064E7-966E-40F4-A537-8C86B0C28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254" y="4508222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pic>
        <p:nvPicPr>
          <p:cNvPr id="17" name="Picture 22" descr="Bob">
            <a:extLst>
              <a:ext uri="{FF2B5EF4-FFF2-40B4-BE49-F238E27FC236}">
                <a16:creationId xmlns:a16="http://schemas.microsoft.com/office/drawing/2014/main" id="{01035450-5089-476D-92AD-80D20952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42" y="4752697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23">
            <a:extLst>
              <a:ext uri="{FF2B5EF4-FFF2-40B4-BE49-F238E27FC236}">
                <a16:creationId xmlns:a16="http://schemas.microsoft.com/office/drawing/2014/main" id="{EE1F0E1D-2215-4C8E-9253-E4D57F05D8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4454" y="4305022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5EF3CEFB-16D6-43CD-AEF9-6B5948C0E9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7154" y="4393922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287FE003-3604-489B-9AED-F864E9CEC9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5254" y="4495522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61D509EA-D697-4390-BAF6-1F35E459D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86" y="1433914"/>
            <a:ext cx="4789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(1) Alice “</a:t>
            </a:r>
            <a:r>
              <a:rPr lang="en-US" altLang="ja-JP" sz="2400" dirty="0">
                <a:latin typeface="+mn-lt"/>
              </a:rPr>
              <a:t>optimistically unchokes” Bob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093BF587-3715-4316-BD35-897BED99F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7" y="1857102"/>
            <a:ext cx="8496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(2) Alice becomes one of Bob’</a:t>
            </a:r>
            <a:r>
              <a:rPr lang="en-US" altLang="ja-JP" sz="2400" dirty="0">
                <a:latin typeface="+mn-lt"/>
              </a:rPr>
              <a:t>s top-four providers; Bob reciprocates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86698FC9-65DE-4EBD-B1B9-1F12B2BFB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29" y="2269858"/>
            <a:ext cx="6257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(3) Bob becomes one of Alice’</a:t>
            </a:r>
            <a:r>
              <a:rPr lang="en-US" altLang="ja-JP" sz="2400" dirty="0">
                <a:latin typeface="+mn-lt"/>
              </a:rPr>
              <a:t>s top-four providers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52E3ECD7-729A-4590-B0C2-17C3D4785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6241" y="5566989"/>
            <a:ext cx="3844722" cy="1200329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+mn-lt"/>
              </a:rPr>
              <a:t>higher upload rate:</a:t>
            </a:r>
            <a:r>
              <a:rPr lang="en-US" altLang="en-US" sz="2400" dirty="0">
                <a:latin typeface="+mn-lt"/>
              </a:rPr>
              <a:t> find better trading partners, get file faster !</a:t>
            </a:r>
          </a:p>
        </p:txBody>
      </p:sp>
      <p:grpSp>
        <p:nvGrpSpPr>
          <p:cNvPr id="25" name="Group 52">
            <a:extLst>
              <a:ext uri="{FF2B5EF4-FFF2-40B4-BE49-F238E27FC236}">
                <a16:creationId xmlns:a16="http://schemas.microsoft.com/office/drawing/2014/main" id="{0D25ABF4-0B7D-4E88-A034-0021BADE7B09}"/>
              </a:ext>
            </a:extLst>
          </p:cNvPr>
          <p:cNvGrpSpPr>
            <a:grpSpLocks/>
          </p:cNvGrpSpPr>
          <p:nvPr/>
        </p:nvGrpSpPr>
        <p:grpSpPr bwMode="auto">
          <a:xfrm>
            <a:off x="1518292" y="5160685"/>
            <a:ext cx="762000" cy="752475"/>
            <a:chOff x="-44" y="1473"/>
            <a:chExt cx="981" cy="1105"/>
          </a:xfrm>
        </p:grpSpPr>
        <p:pic>
          <p:nvPicPr>
            <p:cNvPr id="26" name="Picture 53" descr="desktop_computer_stylized_medium">
              <a:extLst>
                <a:ext uri="{FF2B5EF4-FFF2-40B4-BE49-F238E27FC236}">
                  <a16:creationId xmlns:a16="http://schemas.microsoft.com/office/drawing/2014/main" id="{D127EF82-AE8E-4BD4-A087-23E2CCCC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CB96E18A-CAFD-46F7-9C70-5CB00F9927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8" name="Group 55">
            <a:extLst>
              <a:ext uri="{FF2B5EF4-FFF2-40B4-BE49-F238E27FC236}">
                <a16:creationId xmlns:a16="http://schemas.microsoft.com/office/drawing/2014/main" id="{94650DBF-2139-4AFA-A1F1-21B6B444EC36}"/>
              </a:ext>
            </a:extLst>
          </p:cNvPr>
          <p:cNvGrpSpPr>
            <a:grpSpLocks/>
          </p:cNvGrpSpPr>
          <p:nvPr/>
        </p:nvGrpSpPr>
        <p:grpSpPr bwMode="auto">
          <a:xfrm>
            <a:off x="2213617" y="5922685"/>
            <a:ext cx="762000" cy="752475"/>
            <a:chOff x="-44" y="1473"/>
            <a:chExt cx="981" cy="1105"/>
          </a:xfrm>
        </p:grpSpPr>
        <p:pic>
          <p:nvPicPr>
            <p:cNvPr id="29" name="Picture 56" descr="desktop_computer_stylized_medium">
              <a:extLst>
                <a:ext uri="{FF2B5EF4-FFF2-40B4-BE49-F238E27FC236}">
                  <a16:creationId xmlns:a16="http://schemas.microsoft.com/office/drawing/2014/main" id="{EFA1F923-E6D2-4ECB-BFD8-DF0FD05B4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3454452C-F1A9-4F7C-861D-9DEB7ED530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1" name="Group 58">
            <a:extLst>
              <a:ext uri="{FF2B5EF4-FFF2-40B4-BE49-F238E27FC236}">
                <a16:creationId xmlns:a16="http://schemas.microsoft.com/office/drawing/2014/main" id="{CA97D34F-4992-4A45-B8BE-AEE4E6B76652}"/>
              </a:ext>
            </a:extLst>
          </p:cNvPr>
          <p:cNvGrpSpPr>
            <a:grpSpLocks/>
          </p:cNvGrpSpPr>
          <p:nvPr/>
        </p:nvGrpSpPr>
        <p:grpSpPr bwMode="auto">
          <a:xfrm>
            <a:off x="1032517" y="4039910"/>
            <a:ext cx="762000" cy="752475"/>
            <a:chOff x="-44" y="1473"/>
            <a:chExt cx="981" cy="1105"/>
          </a:xfrm>
        </p:grpSpPr>
        <p:pic>
          <p:nvPicPr>
            <p:cNvPr id="32" name="Picture 59" descr="desktop_computer_stylized_medium">
              <a:extLst>
                <a:ext uri="{FF2B5EF4-FFF2-40B4-BE49-F238E27FC236}">
                  <a16:creationId xmlns:a16="http://schemas.microsoft.com/office/drawing/2014/main" id="{E19B2615-892A-40B2-8B87-D0EDF7F9F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652188F2-45CA-422B-821C-0FC378CB32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D3B0B5EB-CDBB-48C1-A677-07E949EE6DD8}"/>
              </a:ext>
            </a:extLst>
          </p:cNvPr>
          <p:cNvGrpSpPr>
            <a:grpSpLocks/>
          </p:cNvGrpSpPr>
          <p:nvPr/>
        </p:nvGrpSpPr>
        <p:grpSpPr bwMode="auto">
          <a:xfrm>
            <a:off x="2996254" y="4573310"/>
            <a:ext cx="762000" cy="752475"/>
            <a:chOff x="-44" y="1473"/>
            <a:chExt cx="981" cy="1105"/>
          </a:xfrm>
        </p:grpSpPr>
        <p:pic>
          <p:nvPicPr>
            <p:cNvPr id="35" name="Picture 62" descr="desktop_computer_stylized_medium">
              <a:extLst>
                <a:ext uri="{FF2B5EF4-FFF2-40B4-BE49-F238E27FC236}">
                  <a16:creationId xmlns:a16="http://schemas.microsoft.com/office/drawing/2014/main" id="{10A89D01-5CC5-4640-B7E4-C935B5221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1D62CF35-B231-4D93-88D7-7BED428F33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7" name="Group 64">
            <a:extLst>
              <a:ext uri="{FF2B5EF4-FFF2-40B4-BE49-F238E27FC236}">
                <a16:creationId xmlns:a16="http://schemas.microsoft.com/office/drawing/2014/main" id="{C82AF89C-AD7B-4C4E-8B93-A131E861321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23679" y="4497110"/>
            <a:ext cx="762000" cy="752475"/>
            <a:chOff x="-44" y="1473"/>
            <a:chExt cx="981" cy="1105"/>
          </a:xfrm>
        </p:grpSpPr>
        <p:pic>
          <p:nvPicPr>
            <p:cNvPr id="38" name="Picture 65" descr="desktop_computer_stylized_medium">
              <a:extLst>
                <a:ext uri="{FF2B5EF4-FFF2-40B4-BE49-F238E27FC236}">
                  <a16:creationId xmlns:a16="http://schemas.microsoft.com/office/drawing/2014/main" id="{AB6FFD1B-A582-4448-9756-7B7F905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1E9121C7-D9FA-4646-B86C-D8576C51D5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0" name="Group 67">
            <a:extLst>
              <a:ext uri="{FF2B5EF4-FFF2-40B4-BE49-F238E27FC236}">
                <a16:creationId xmlns:a16="http://schemas.microsoft.com/office/drawing/2014/main" id="{BF846E8A-114A-43AC-8698-7AB6A1F373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74492" y="3658910"/>
            <a:ext cx="762000" cy="752475"/>
            <a:chOff x="-44" y="1473"/>
            <a:chExt cx="981" cy="1105"/>
          </a:xfrm>
        </p:grpSpPr>
        <p:pic>
          <p:nvPicPr>
            <p:cNvPr id="41" name="Picture 68" descr="desktop_computer_stylized_medium">
              <a:extLst>
                <a:ext uri="{FF2B5EF4-FFF2-40B4-BE49-F238E27FC236}">
                  <a16:creationId xmlns:a16="http://schemas.microsoft.com/office/drawing/2014/main" id="{0D415784-26C3-472A-BABD-35C50A7F3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124BA66A-1263-403C-B174-DE4357CCBA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3" name="Group 70">
            <a:extLst>
              <a:ext uri="{FF2B5EF4-FFF2-40B4-BE49-F238E27FC236}">
                <a16:creationId xmlns:a16="http://schemas.microsoft.com/office/drawing/2014/main" id="{65B3C70E-2AB8-4E85-AF09-51E4467912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82379" y="3038197"/>
            <a:ext cx="762000" cy="752475"/>
            <a:chOff x="-44" y="1473"/>
            <a:chExt cx="981" cy="1105"/>
          </a:xfrm>
        </p:grpSpPr>
        <p:pic>
          <p:nvPicPr>
            <p:cNvPr id="44" name="Picture 71" descr="desktop_computer_stylized_medium">
              <a:extLst>
                <a:ext uri="{FF2B5EF4-FFF2-40B4-BE49-F238E27FC236}">
                  <a16:creationId xmlns:a16="http://schemas.microsoft.com/office/drawing/2014/main" id="{D72CA6A7-1282-4A7C-8A80-76ABB630A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B876A961-4AB7-4812-9E9C-52CAE618C0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6" name="Group 74">
            <a:extLst>
              <a:ext uri="{FF2B5EF4-FFF2-40B4-BE49-F238E27FC236}">
                <a16:creationId xmlns:a16="http://schemas.microsoft.com/office/drawing/2014/main" id="{25C98DA1-F21A-4641-9CC7-9A920B62C59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60042" y="4028797"/>
            <a:ext cx="762000" cy="752475"/>
            <a:chOff x="-44" y="1473"/>
            <a:chExt cx="981" cy="1105"/>
          </a:xfrm>
        </p:grpSpPr>
        <p:pic>
          <p:nvPicPr>
            <p:cNvPr id="47" name="Picture 75" descr="desktop_computer_stylized_medium">
              <a:extLst>
                <a:ext uri="{FF2B5EF4-FFF2-40B4-BE49-F238E27FC236}">
                  <a16:creationId xmlns:a16="http://schemas.microsoft.com/office/drawing/2014/main" id="{955CB5FB-F1AD-4FDC-848E-21DA5E585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76">
              <a:extLst>
                <a:ext uri="{FF2B5EF4-FFF2-40B4-BE49-F238E27FC236}">
                  <a16:creationId xmlns:a16="http://schemas.microsoft.com/office/drawing/2014/main" id="{96E5CCE7-D2A9-4870-A266-E5587FE156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9" name="Group 80">
            <a:extLst>
              <a:ext uri="{FF2B5EF4-FFF2-40B4-BE49-F238E27FC236}">
                <a16:creationId xmlns:a16="http://schemas.microsoft.com/office/drawing/2014/main" id="{33ABD952-F28A-4EE4-AD37-8A791A7DF8C2}"/>
              </a:ext>
            </a:extLst>
          </p:cNvPr>
          <p:cNvGrpSpPr>
            <a:grpSpLocks/>
          </p:cNvGrpSpPr>
          <p:nvPr/>
        </p:nvGrpSpPr>
        <p:grpSpPr bwMode="auto">
          <a:xfrm>
            <a:off x="5139379" y="2863572"/>
            <a:ext cx="762000" cy="1177925"/>
            <a:chOff x="4746" y="1528"/>
            <a:chExt cx="480" cy="742"/>
          </a:xfrm>
        </p:grpSpPr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B88EA0E4-D393-4AAD-8FFC-794268B02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1" name="Group 77">
              <a:extLst>
                <a:ext uri="{FF2B5EF4-FFF2-40B4-BE49-F238E27FC236}">
                  <a16:creationId xmlns:a16="http://schemas.microsoft.com/office/drawing/2014/main" id="{6665F405-C501-4D50-9F29-B9180944859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52" name="Picture 78" descr="desktop_computer_stylized_medium">
                <a:extLst>
                  <a:ext uri="{FF2B5EF4-FFF2-40B4-BE49-F238E27FC236}">
                    <a16:creationId xmlns:a16="http://schemas.microsoft.com/office/drawing/2014/main" id="{2E724ED6-C00F-4326-883C-3A7FA5E47F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79">
                <a:extLst>
                  <a:ext uri="{FF2B5EF4-FFF2-40B4-BE49-F238E27FC236}">
                    <a16:creationId xmlns:a16="http://schemas.microsoft.com/office/drawing/2014/main" id="{3A2DF442-EE73-4F2E-BC1A-9D86DF4F56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id="{7D1F95FF-A3D8-41D4-BD74-7708D392CC8E}"/>
              </a:ext>
            </a:extLst>
          </p:cNvPr>
          <p:cNvGrpSpPr>
            <a:grpSpLocks/>
          </p:cNvGrpSpPr>
          <p:nvPr/>
        </p:nvGrpSpPr>
        <p:grpSpPr bwMode="auto">
          <a:xfrm>
            <a:off x="2229492" y="3352522"/>
            <a:ext cx="1112837" cy="1219200"/>
            <a:chOff x="4779" y="2386"/>
            <a:chExt cx="701" cy="768"/>
          </a:xfrm>
        </p:grpSpPr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838264EF-FF23-46BE-B226-61E1E03E9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6" name="Group 84">
              <a:extLst>
                <a:ext uri="{FF2B5EF4-FFF2-40B4-BE49-F238E27FC236}">
                  <a16:creationId xmlns:a16="http://schemas.microsoft.com/office/drawing/2014/main" id="{A877ACAB-9A5A-448F-83A2-16C458681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57" name="Picture 85" descr="desktop_computer_stylized_medium">
                <a:extLst>
                  <a:ext uri="{FF2B5EF4-FFF2-40B4-BE49-F238E27FC236}">
                    <a16:creationId xmlns:a16="http://schemas.microsoft.com/office/drawing/2014/main" id="{0571B527-A4DB-4EF7-B0F8-5AED427274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3952A998-BC99-45F5-80F3-0229021133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2B22F0-B98D-4E98-8A8E-F3C78B41E5D6}"/>
              </a:ext>
            </a:extLst>
          </p:cNvPr>
          <p:cNvSpPr/>
          <p:nvPr/>
        </p:nvSpPr>
        <p:spPr>
          <a:xfrm>
            <a:off x="8291744" y="2409496"/>
            <a:ext cx="35155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LTPro-Roman"/>
              </a:rPr>
              <a:t>Pieces </a:t>
            </a:r>
            <a:r>
              <a:rPr lang="en-US" sz="2400" b="1" dirty="0">
                <a:solidFill>
                  <a:srgbClr val="FF0000"/>
                </a:solidFill>
                <a:latin typeface="TimesLTPro-Roman"/>
              </a:rPr>
              <a:t>(mini-chunks), pipelining, random first selection, endgame mode, and anti-snubbing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456338" cy="322108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BitTorrent (BTT) White Paper</a:t>
            </a:r>
            <a:r>
              <a:rPr lang="en-US" dirty="0"/>
              <a:t> – </a:t>
            </a:r>
            <a:r>
              <a:rPr lang="en-IN" sz="2400" dirty="0">
                <a:hlinkClick r:id="rId4"/>
              </a:rPr>
              <a:t>https://www.bittorrent.com/btt/btt-docs/BitTorrent_(BTT)_White_Paper_v0.8.7_Feb_2019.pdf</a:t>
            </a:r>
            <a:endParaRPr lang="en-IN" sz="2400" dirty="0"/>
          </a:p>
          <a:p>
            <a:r>
              <a:rPr lang="en-IN" dirty="0"/>
              <a:t>Peer-to-peer networking with BitTorrent </a:t>
            </a:r>
            <a:r>
              <a:rPr lang="en-US" dirty="0"/>
              <a:t>–</a:t>
            </a:r>
            <a:r>
              <a:rPr lang="en-US" sz="2400" dirty="0"/>
              <a:t> </a:t>
            </a:r>
            <a:r>
              <a:rPr lang="en-IN" sz="2400" dirty="0">
                <a:hlinkClick r:id="rId5"/>
              </a:rPr>
              <a:t>http://web.cs.ucla.edu/classes/cs217/05BitTorrent.pdf</a:t>
            </a:r>
            <a:endParaRPr lang="en-IN" sz="2400" dirty="0"/>
          </a:p>
          <a:p>
            <a:r>
              <a:rPr lang="en-US" dirty="0"/>
              <a:t>Torrents Explained: How BitTorrent Works</a:t>
            </a:r>
            <a:r>
              <a:rPr lang="en-IN" dirty="0"/>
              <a:t> </a:t>
            </a:r>
            <a:r>
              <a:rPr lang="en-IN" sz="2400" dirty="0"/>
              <a:t>– </a:t>
            </a:r>
            <a:r>
              <a:rPr lang="en-IN" sz="2400" dirty="0">
                <a:hlinkClick r:id="rId6"/>
              </a:rPr>
              <a:t>https://youtu.be/urzQeD7ftbI</a:t>
            </a:r>
            <a:endParaRPr lang="en-IN" sz="2400" dirty="0"/>
          </a:p>
          <a:p>
            <a:pPr marL="130175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859984" y="490240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2.1 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2.5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793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 Programming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FE19C17-100B-4EF0-9F30-EF4D95A76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83" y="1566110"/>
            <a:ext cx="845488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goal:</a:t>
            </a:r>
            <a:r>
              <a:rPr lang="en-US" altLang="en-US" sz="2400" kern="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</a:rPr>
              <a:t> learn how to build client/server applications that communicate using sockets</a:t>
            </a:r>
            <a:endParaRPr lang="en-US" altLang="en-US" sz="2400" i="1" kern="0" dirty="0">
              <a:solidFill>
                <a:srgbClr val="CC0000"/>
              </a:solidFill>
              <a:latin typeface="+mn-lt"/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400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socket:</a:t>
            </a:r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 door between application process and end-end-transport protocol </a:t>
            </a:r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C269C9E-4A66-4FE8-89DC-1233663D9F89}"/>
              </a:ext>
            </a:extLst>
          </p:cNvPr>
          <p:cNvSpPr>
            <a:spLocks/>
          </p:cNvSpPr>
          <p:nvPr/>
        </p:nvSpPr>
        <p:spPr bwMode="auto">
          <a:xfrm>
            <a:off x="6921504" y="3717501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3A863AA2-F6C4-40AA-AC5B-940812305F49}"/>
              </a:ext>
            </a:extLst>
          </p:cNvPr>
          <p:cNvSpPr>
            <a:spLocks/>
          </p:cNvSpPr>
          <p:nvPr/>
        </p:nvSpPr>
        <p:spPr bwMode="auto">
          <a:xfrm>
            <a:off x="3606804" y="5014488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51">
            <a:extLst>
              <a:ext uri="{FF2B5EF4-FFF2-40B4-BE49-F238E27FC236}">
                <a16:creationId xmlns:a16="http://schemas.microsoft.com/office/drawing/2014/main" id="{2B4CF9F4-433E-4DA9-8AD3-2B93F20FA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4" y="5146251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Internet</a:t>
            </a:r>
          </a:p>
        </p:txBody>
      </p:sp>
      <p:sp>
        <p:nvSpPr>
          <p:cNvPr id="14" name="Line 52">
            <a:extLst>
              <a:ext uri="{FF2B5EF4-FFF2-40B4-BE49-F238E27FC236}">
                <a16:creationId xmlns:a16="http://schemas.microsoft.com/office/drawing/2014/main" id="{1539F1FD-37C0-4D41-ABC5-BB96215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504" y="5557413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Text Box 53">
            <a:extLst>
              <a:ext uri="{FF2B5EF4-FFF2-40B4-BE49-F238E27FC236}">
                <a16:creationId xmlns:a16="http://schemas.microsoft.com/office/drawing/2014/main" id="{9594A806-FF84-43C5-B289-1931A7962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641" y="4782713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by OS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 Box 56">
            <a:extLst>
              <a:ext uri="{FF2B5EF4-FFF2-40B4-BE49-F238E27FC236}">
                <a16:creationId xmlns:a16="http://schemas.microsoft.com/office/drawing/2014/main" id="{313ECF4F-A985-4335-B5B6-4CABD5A89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416" y="3882601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 by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app developer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435820A1-18F3-4FAD-B5FF-4C4DAF9E339F}"/>
              </a:ext>
            </a:extLst>
          </p:cNvPr>
          <p:cNvSpPr>
            <a:spLocks/>
          </p:cNvSpPr>
          <p:nvPr/>
        </p:nvSpPr>
        <p:spPr bwMode="auto">
          <a:xfrm>
            <a:off x="1181104" y="3781001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B02115C4-A60D-4B65-90F4-ACFDD67F0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9" y="3736551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9D6D0A78-60A1-42F3-90F4-387D23F0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9" y="3790526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95ABFC61-1C3B-46BB-AC87-1AD38518B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5804" y="4550938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9C3A0D5B-88B2-46CD-AE92-9193D845B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41" y="453347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FCC692D1-B758-4B54-9CA1-3FE0D255F9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741" y="487161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28">
            <a:extLst>
              <a:ext uri="{FF2B5EF4-FFF2-40B4-BE49-F238E27FC236}">
                <a16:creationId xmlns:a16="http://schemas.microsoft.com/office/drawing/2014/main" id="{7C0B6F17-A5CB-459F-896B-69CC08CE7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9454" y="518117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Line 29">
            <a:extLst>
              <a:ext uri="{FF2B5EF4-FFF2-40B4-BE49-F238E27FC236}">
                <a16:creationId xmlns:a16="http://schemas.microsoft.com/office/drawing/2014/main" id="{19E6AA8C-5DC1-40D9-858A-42ED22E6D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9454" y="546692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D26D8EC1-BBC4-459A-A894-F97437F0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7866" y="378100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0275E421-DB6C-4D16-B9E9-4DB0C338D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6" y="543835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10A38AA8-4D86-4098-9EF4-E92BC87C1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66" y="515260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E7E171B9-CA80-4D30-A6E0-DD4676D06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41" y="485732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29" name="Oval 57">
            <a:extLst>
              <a:ext uri="{FF2B5EF4-FFF2-40B4-BE49-F238E27FC236}">
                <a16:creationId xmlns:a16="http://schemas.microsoft.com/office/drawing/2014/main" id="{721EC45D-9EE1-4F50-B143-15EF8F312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6" y="4055638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30" name="Group 58">
            <a:extLst>
              <a:ext uri="{FF2B5EF4-FFF2-40B4-BE49-F238E27FC236}">
                <a16:creationId xmlns:a16="http://schemas.microsoft.com/office/drawing/2014/main" id="{349162E5-AB62-4488-A702-D021ED95B53E}"/>
              </a:ext>
            </a:extLst>
          </p:cNvPr>
          <p:cNvGrpSpPr>
            <a:grpSpLocks/>
          </p:cNvGrpSpPr>
          <p:nvPr/>
        </p:nvGrpSpPr>
        <p:grpSpPr bwMode="auto">
          <a:xfrm>
            <a:off x="2328866" y="4416001"/>
            <a:ext cx="546100" cy="225425"/>
            <a:chOff x="1287" y="2524"/>
            <a:chExt cx="260" cy="100"/>
          </a:xfrm>
        </p:grpSpPr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E4825262-2BC3-45D6-B8D9-1A1B941BB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60">
              <a:extLst>
                <a:ext uri="{FF2B5EF4-FFF2-40B4-BE49-F238E27FC236}">
                  <a16:creationId xmlns:a16="http://schemas.microsoft.com/office/drawing/2014/main" id="{EBC50AEB-BCB0-4123-A936-E78D106F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Rectangle 61">
              <a:extLst>
                <a:ext uri="{FF2B5EF4-FFF2-40B4-BE49-F238E27FC236}">
                  <a16:creationId xmlns:a16="http://schemas.microsoft.com/office/drawing/2014/main" id="{7644F62A-5BC0-4D2E-8F20-B94F008D8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Rectangle 62">
              <a:extLst>
                <a:ext uri="{FF2B5EF4-FFF2-40B4-BE49-F238E27FC236}">
                  <a16:creationId xmlns:a16="http://schemas.microsoft.com/office/drawing/2014/main" id="{2EF81D05-78C4-4F59-9EB7-2B7BFED60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5" name="Rectangle 23">
            <a:extLst>
              <a:ext uri="{FF2B5EF4-FFF2-40B4-BE49-F238E27FC236}">
                <a16:creationId xmlns:a16="http://schemas.microsoft.com/office/drawing/2014/main" id="{1CF653CA-A922-4AA7-A0E5-8B8DCBB3C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41" y="3707976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2FCBBC32-C873-4648-82EC-CA1ECD2B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41" y="3761951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DF52E57C-AC00-4496-B529-9CA89BABB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8166" y="452236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74E46FCD-4735-4814-A774-92566C9D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4" y="450490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39" name="Line 27">
            <a:extLst>
              <a:ext uri="{FF2B5EF4-FFF2-40B4-BE49-F238E27FC236}">
                <a16:creationId xmlns:a16="http://schemas.microsoft.com/office/drawing/2014/main" id="{1849E4C0-FC8B-414C-AAA9-3C51BEE7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6104" y="4843038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Line 28">
            <a:extLst>
              <a:ext uri="{FF2B5EF4-FFF2-40B4-BE49-F238E27FC236}">
                <a16:creationId xmlns:a16="http://schemas.microsoft.com/office/drawing/2014/main" id="{4C19C802-6DCE-4523-AC03-8818020EB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1816" y="515260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Line 29">
            <a:extLst>
              <a:ext uri="{FF2B5EF4-FFF2-40B4-BE49-F238E27FC236}">
                <a16:creationId xmlns:a16="http://schemas.microsoft.com/office/drawing/2014/main" id="{BD865845-EA60-4390-8A2D-83871D9BC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1816" y="543835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A1DD4B84-587F-4C6B-B835-D7EC192B5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9" y="375242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43" name="Text Box 26">
            <a:extLst>
              <a:ext uri="{FF2B5EF4-FFF2-40B4-BE49-F238E27FC236}">
                <a16:creationId xmlns:a16="http://schemas.microsoft.com/office/drawing/2014/main" id="{D53C4AAA-515C-47BF-83EC-977567F52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9" y="540977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44" name="Text Box 26">
            <a:extLst>
              <a:ext uri="{FF2B5EF4-FFF2-40B4-BE49-F238E27FC236}">
                <a16:creationId xmlns:a16="http://schemas.microsoft.com/office/drawing/2014/main" id="{C62A681C-4C6F-4EDC-BE9C-2529DCFA1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29" y="512402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45" name="Text Box 26">
            <a:extLst>
              <a:ext uri="{FF2B5EF4-FFF2-40B4-BE49-F238E27FC236}">
                <a16:creationId xmlns:a16="http://schemas.microsoft.com/office/drawing/2014/main" id="{5995F4AD-269D-4AC1-895C-A38718778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4" y="482875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46" name="Oval 78">
            <a:extLst>
              <a:ext uri="{FF2B5EF4-FFF2-40B4-BE49-F238E27FC236}">
                <a16:creationId xmlns:a16="http://schemas.microsoft.com/office/drawing/2014/main" id="{68F9C6A0-CF2E-4BAE-9E80-47DB86C2C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9" y="4027063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47" name="Group 79">
            <a:extLst>
              <a:ext uri="{FF2B5EF4-FFF2-40B4-BE49-F238E27FC236}">
                <a16:creationId xmlns:a16="http://schemas.microsoft.com/office/drawing/2014/main" id="{A2A211B3-9A25-4199-B7BF-9188F14664FE}"/>
              </a:ext>
            </a:extLst>
          </p:cNvPr>
          <p:cNvGrpSpPr>
            <a:grpSpLocks/>
          </p:cNvGrpSpPr>
          <p:nvPr/>
        </p:nvGrpSpPr>
        <p:grpSpPr bwMode="auto">
          <a:xfrm>
            <a:off x="5991229" y="4387426"/>
            <a:ext cx="546100" cy="225425"/>
            <a:chOff x="1287" y="2524"/>
            <a:chExt cx="260" cy="100"/>
          </a:xfrm>
        </p:grpSpPr>
        <p:sp>
          <p:nvSpPr>
            <p:cNvPr id="48" name="Rectangle 80">
              <a:extLst>
                <a:ext uri="{FF2B5EF4-FFF2-40B4-BE49-F238E27FC236}">
                  <a16:creationId xmlns:a16="http://schemas.microsoft.com/office/drawing/2014/main" id="{9BCA5BF2-E310-4484-ADAB-52D8D839F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Rectangle 81">
              <a:extLst>
                <a:ext uri="{FF2B5EF4-FFF2-40B4-BE49-F238E27FC236}">
                  <a16:creationId xmlns:a16="http://schemas.microsoft.com/office/drawing/2014/main" id="{D3FBAC67-71CC-4D46-9B7B-A3E9BC3C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Rectangle 82">
              <a:extLst>
                <a:ext uri="{FF2B5EF4-FFF2-40B4-BE49-F238E27FC236}">
                  <a16:creationId xmlns:a16="http://schemas.microsoft.com/office/drawing/2014/main" id="{8ECAFEDF-A70A-44D5-A3BF-24BB763CD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83">
              <a:extLst>
                <a:ext uri="{FF2B5EF4-FFF2-40B4-BE49-F238E27FC236}">
                  <a16:creationId xmlns:a16="http://schemas.microsoft.com/office/drawing/2014/main" id="{D1A14670-3B35-4E83-BF58-260286C5A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2" name="Line 88">
            <a:extLst>
              <a:ext uri="{FF2B5EF4-FFF2-40B4-BE49-F238E27FC236}">
                <a16:creationId xmlns:a16="http://schemas.microsoft.com/office/drawing/2014/main" id="{37B4EE42-4F3F-47D2-8F85-336E5B0FE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0854" y="4158826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EA1EC8F4-34AA-4B1E-A860-1CCC9BC33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6279" y="4584276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1AEC9C63-062F-4BCE-BC15-BF0790F0E7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0091" y="5084338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" name="Text Box 56">
            <a:extLst>
              <a:ext uri="{FF2B5EF4-FFF2-40B4-BE49-F238E27FC236}">
                <a16:creationId xmlns:a16="http://schemas.microsoft.com/office/drawing/2014/main" id="{44A16431-106E-4CAB-B6D7-5A0A2449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91" y="3839738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socket</a:t>
            </a:r>
          </a:p>
        </p:txBody>
      </p:sp>
      <p:sp>
        <p:nvSpPr>
          <p:cNvPr id="56" name="Line 92">
            <a:extLst>
              <a:ext uri="{FF2B5EF4-FFF2-40B4-BE49-F238E27FC236}">
                <a16:creationId xmlns:a16="http://schemas.microsoft.com/office/drawing/2014/main" id="{5DDF65C7-477F-4EEC-AD14-593E209F46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7041" y="403976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Line 93">
            <a:extLst>
              <a:ext uri="{FF2B5EF4-FFF2-40B4-BE49-F238E27FC236}">
                <a16:creationId xmlns:a16="http://schemas.microsoft.com/office/drawing/2014/main" id="{5A8826F0-7696-4B80-800D-7754531EF4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02204" y="4028651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" name="Group 96">
            <a:extLst>
              <a:ext uri="{FF2B5EF4-FFF2-40B4-BE49-F238E27FC236}">
                <a16:creationId xmlns:a16="http://schemas.microsoft.com/office/drawing/2014/main" id="{FE1FFE89-BA0F-4B83-A9EE-09F7150D6EC9}"/>
              </a:ext>
            </a:extLst>
          </p:cNvPr>
          <p:cNvGrpSpPr>
            <a:grpSpLocks/>
          </p:cNvGrpSpPr>
          <p:nvPr/>
        </p:nvGrpSpPr>
        <p:grpSpPr bwMode="auto">
          <a:xfrm>
            <a:off x="757241" y="5093863"/>
            <a:ext cx="719138" cy="773113"/>
            <a:chOff x="-44" y="1473"/>
            <a:chExt cx="981" cy="1105"/>
          </a:xfrm>
        </p:grpSpPr>
        <p:pic>
          <p:nvPicPr>
            <p:cNvPr id="59" name="Picture 97" descr="desktop_computer_stylized_medium">
              <a:extLst>
                <a:ext uri="{FF2B5EF4-FFF2-40B4-BE49-F238E27FC236}">
                  <a16:creationId xmlns:a16="http://schemas.microsoft.com/office/drawing/2014/main" id="{422D7CA0-788A-48C4-8617-D0D3B9F48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98">
              <a:extLst>
                <a:ext uri="{FF2B5EF4-FFF2-40B4-BE49-F238E27FC236}">
                  <a16:creationId xmlns:a16="http://schemas.microsoft.com/office/drawing/2014/main" id="{61DB0DED-3C05-4F1F-97BD-05C83C9555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1" name="Group 99">
            <a:extLst>
              <a:ext uri="{FF2B5EF4-FFF2-40B4-BE49-F238E27FC236}">
                <a16:creationId xmlns:a16="http://schemas.microsoft.com/office/drawing/2014/main" id="{67444332-BD04-46FD-8AD6-6898DA4FA81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53316" y="5289126"/>
            <a:ext cx="719138" cy="773112"/>
            <a:chOff x="-44" y="1473"/>
            <a:chExt cx="981" cy="1105"/>
          </a:xfrm>
        </p:grpSpPr>
        <p:pic>
          <p:nvPicPr>
            <p:cNvPr id="62" name="Picture 100" descr="desktop_computer_stylized_medium">
              <a:extLst>
                <a:ext uri="{FF2B5EF4-FFF2-40B4-BE49-F238E27FC236}">
                  <a16:creationId xmlns:a16="http://schemas.microsoft.com/office/drawing/2014/main" id="{C378A795-E68B-4FF7-98A2-7E2CF5F6B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01">
              <a:extLst>
                <a:ext uri="{FF2B5EF4-FFF2-40B4-BE49-F238E27FC236}">
                  <a16:creationId xmlns:a16="http://schemas.microsoft.com/office/drawing/2014/main" id="{26626A33-528F-4501-A37D-21C763E72D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164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37175-4E6F-46CF-91F4-F6C4E7F52A6A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 Programming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1379E02-6323-4D59-AFB1-C40228636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5423" y="1538479"/>
            <a:ext cx="8141850" cy="1742641"/>
          </a:xfrm>
        </p:spPr>
        <p:txBody>
          <a:bodyPr>
            <a:normAutofit/>
          </a:bodyPr>
          <a:lstStyle/>
          <a:p>
            <a:pPr marL="342900" lvl="1" indent="-342900">
              <a:buSzPct val="65000"/>
              <a:buFont typeface="Wingdings" pitchFamily="2" charset="2"/>
              <a:buNone/>
            </a:pPr>
            <a:r>
              <a:rPr lang="en-US" altLang="en-US" sz="2800" dirty="0">
                <a:solidFill>
                  <a:srgbClr val="22228B"/>
                </a:solidFill>
                <a:ea typeface="ＭＳ Ｐゴシック" panose="020B0600070205080204" pitchFamily="34" charset="-128"/>
              </a:rPr>
              <a:t>Two socket types for two transport services:</a:t>
            </a:r>
          </a:p>
          <a:p>
            <a:pPr marL="631825" lvl="1" indent="-457200"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</a:t>
            </a:r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unreliable datagram</a:t>
            </a:r>
            <a:endParaRPr lang="en-US" altLang="en-US" i="1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marL="631825" lvl="1" indent="-457200"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TCP:</a:t>
            </a:r>
            <a:r>
              <a:rPr lang="en-US" altLang="en-US" sz="2800" dirty="0">
                <a:ea typeface="ＭＳ Ｐゴシック" panose="020B0600070205080204" pitchFamily="34" charset="-128"/>
              </a:rPr>
              <a:t> reliable, byte stream-oriented 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9B579E7-0E75-436A-B099-28E60C2DC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31" y="3291529"/>
            <a:ext cx="7483358" cy="348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rgbClr val="0000A3"/>
                </a:solidFill>
                <a:ea typeface="ＭＳ Ｐゴシック" charset="0"/>
              </a:rPr>
              <a:t>Application Example: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client reads a line of characters (data) from its keyboard and sends data to server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server receives the data and converts characters to uppercase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server sends modified data to client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client receives modified data and displays line on its screen</a:t>
            </a:r>
          </a:p>
        </p:txBody>
      </p:sp>
    </p:spTree>
    <p:extLst>
      <p:ext uri="{BB962C8B-B14F-4D97-AF65-F5344CB8AC3E}">
        <p14:creationId xmlns:p14="http://schemas.microsoft.com/office/powerpoint/2010/main" val="11130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Network Application Architectures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89" name="Freeform 370">
            <a:extLst>
              <a:ext uri="{FF2B5EF4-FFF2-40B4-BE49-F238E27FC236}">
                <a16:creationId xmlns:a16="http://schemas.microsoft.com/office/drawing/2014/main" id="{D9F8B1C2-58F4-4243-B6B8-4A44286DFB85}"/>
              </a:ext>
            </a:extLst>
          </p:cNvPr>
          <p:cNvSpPr/>
          <p:nvPr/>
        </p:nvSpPr>
        <p:spPr>
          <a:xfrm>
            <a:off x="7116635" y="333081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0" name="Freeform 417">
            <a:extLst>
              <a:ext uri="{FF2B5EF4-FFF2-40B4-BE49-F238E27FC236}">
                <a16:creationId xmlns:a16="http://schemas.microsoft.com/office/drawing/2014/main" id="{12ACBEEA-B058-4BF8-A3F7-CF4E83B4E254}"/>
              </a:ext>
            </a:extLst>
          </p:cNvPr>
          <p:cNvSpPr>
            <a:spLocks/>
          </p:cNvSpPr>
          <p:nvPr/>
        </p:nvSpPr>
        <p:spPr bwMode="auto">
          <a:xfrm>
            <a:off x="5405523" y="209107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91" name="Group 418">
            <a:extLst>
              <a:ext uri="{FF2B5EF4-FFF2-40B4-BE49-F238E27FC236}">
                <a16:creationId xmlns:a16="http://schemas.microsoft.com/office/drawing/2014/main" id="{45B720D6-5DE7-4856-B570-E56DF6A10077}"/>
              </a:ext>
            </a:extLst>
          </p:cNvPr>
          <p:cNvGrpSpPr>
            <a:grpSpLocks/>
          </p:cNvGrpSpPr>
          <p:nvPr/>
        </p:nvGrpSpPr>
        <p:grpSpPr bwMode="auto">
          <a:xfrm>
            <a:off x="5336797" y="3554291"/>
            <a:ext cx="1458912" cy="933450"/>
            <a:chOff x="2889" y="1631"/>
            <a:chExt cx="980" cy="743"/>
          </a:xfrm>
        </p:grpSpPr>
        <p:sp>
          <p:nvSpPr>
            <p:cNvPr id="592" name="Rectangle 419">
              <a:extLst>
                <a:ext uri="{FF2B5EF4-FFF2-40B4-BE49-F238E27FC236}">
                  <a16:creationId xmlns:a16="http://schemas.microsoft.com/office/drawing/2014/main" id="{C48F8E7F-FBC0-40F0-ABA7-A1299E97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93" name="AutoShape 420">
              <a:extLst>
                <a:ext uri="{FF2B5EF4-FFF2-40B4-BE49-F238E27FC236}">
                  <a16:creationId xmlns:a16="http://schemas.microsoft.com/office/drawing/2014/main" id="{DF5865AC-7C9E-421E-9933-1C55C47C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94" name="Freeform 427">
            <a:extLst>
              <a:ext uri="{FF2B5EF4-FFF2-40B4-BE49-F238E27FC236}">
                <a16:creationId xmlns:a16="http://schemas.microsoft.com/office/drawing/2014/main" id="{0D856E7D-DC7D-4DE1-8C49-2EF3AA58D5F8}"/>
              </a:ext>
            </a:extLst>
          </p:cNvPr>
          <p:cNvSpPr>
            <a:spLocks/>
          </p:cNvSpPr>
          <p:nvPr/>
        </p:nvSpPr>
        <p:spPr bwMode="auto">
          <a:xfrm>
            <a:off x="5843848" y="494817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5" name="Text Box 580">
            <a:extLst>
              <a:ext uri="{FF2B5EF4-FFF2-40B4-BE49-F238E27FC236}">
                <a16:creationId xmlns:a16="http://schemas.microsoft.com/office/drawing/2014/main" id="{805D808D-4DB4-4629-89CF-238C1330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721" y="175350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596" name="Text Box 580">
            <a:extLst>
              <a:ext uri="{FF2B5EF4-FFF2-40B4-BE49-F238E27FC236}">
                <a16:creationId xmlns:a16="http://schemas.microsoft.com/office/drawing/2014/main" id="{781D335E-3290-4D86-ADC8-25F964F4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282" y="445696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597" name="Text Box 580">
            <a:extLst>
              <a:ext uri="{FF2B5EF4-FFF2-40B4-BE49-F238E27FC236}">
                <a16:creationId xmlns:a16="http://schemas.microsoft.com/office/drawing/2014/main" id="{69303014-44E3-4CD6-ABD1-2720AFD5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355" y="604481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598" name="Freeform 371">
            <a:extLst>
              <a:ext uri="{FF2B5EF4-FFF2-40B4-BE49-F238E27FC236}">
                <a16:creationId xmlns:a16="http://schemas.microsoft.com/office/drawing/2014/main" id="{03595184-4BEF-45B7-89A6-62B3F74C391F}"/>
              </a:ext>
            </a:extLst>
          </p:cNvPr>
          <p:cNvSpPr/>
          <p:nvPr/>
        </p:nvSpPr>
        <p:spPr>
          <a:xfrm>
            <a:off x="8353593" y="344458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27DD2013-0338-4D5C-AB4B-B47E9FD5D91F}"/>
              </a:ext>
            </a:extLst>
          </p:cNvPr>
          <p:cNvGrpSpPr/>
          <p:nvPr/>
        </p:nvGrpSpPr>
        <p:grpSpPr>
          <a:xfrm>
            <a:off x="8969147" y="4193090"/>
            <a:ext cx="687393" cy="721548"/>
            <a:chOff x="5203089" y="1751190"/>
            <a:chExt cx="858331" cy="662414"/>
          </a:xfrm>
        </p:grpSpPr>
        <p:sp>
          <p:nvSpPr>
            <p:cNvPr id="600" name="Freeform 381">
              <a:extLst>
                <a:ext uri="{FF2B5EF4-FFF2-40B4-BE49-F238E27FC236}">
                  <a16:creationId xmlns:a16="http://schemas.microsoft.com/office/drawing/2014/main" id="{877B10FC-DA4C-4720-8E02-CD09F601F7D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Freeform 382">
              <a:extLst>
                <a:ext uri="{FF2B5EF4-FFF2-40B4-BE49-F238E27FC236}">
                  <a16:creationId xmlns:a16="http://schemas.microsoft.com/office/drawing/2014/main" id="{916A1226-E409-4DBB-9D52-62579ED3AFD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F87C9EB4-AF61-42D3-900F-D74581D8447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222F6F5D-3966-4DF4-BFB6-6ECF29F01AFD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78B467FF-D723-409F-B671-BD0C2A91E483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53912284-501D-4762-A521-83BCBA3D513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754F4E28-9DAE-46A9-A3F3-F994B0E46F00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8CFFF431-F582-49FF-847A-8E1525F4743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8B36E20-5003-42B5-AA18-15B2B88730FB}"/>
              </a:ext>
            </a:extLst>
          </p:cNvPr>
          <p:cNvGrpSpPr/>
          <p:nvPr/>
        </p:nvGrpSpPr>
        <p:grpSpPr>
          <a:xfrm>
            <a:off x="8902618" y="3459211"/>
            <a:ext cx="594613" cy="648336"/>
            <a:chOff x="5203089" y="1751190"/>
            <a:chExt cx="858331" cy="662414"/>
          </a:xfrm>
        </p:grpSpPr>
        <p:sp>
          <p:nvSpPr>
            <p:cNvPr id="609" name="Freeform 398">
              <a:extLst>
                <a:ext uri="{FF2B5EF4-FFF2-40B4-BE49-F238E27FC236}">
                  <a16:creationId xmlns:a16="http://schemas.microsoft.com/office/drawing/2014/main" id="{12C8D8ED-7AE1-43E7-AFB5-DA1EB96539E4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0" name="Freeform 399">
              <a:extLst>
                <a:ext uri="{FF2B5EF4-FFF2-40B4-BE49-F238E27FC236}">
                  <a16:creationId xmlns:a16="http://schemas.microsoft.com/office/drawing/2014/main" id="{A8345CB9-E34A-42F8-8755-256BD8B2E18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B92C0006-7F2B-466B-9ABD-F507720E0810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6ADA5F50-95C4-48CB-BDE4-6DA7DFE7B06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A81A4B9D-3DB1-45E3-94FA-EC5C100D2DFA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45C733CE-AD81-4F6E-A5AE-61DD5467EB8F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43737E93-6372-48D5-8DA9-979E588D481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5BCBBE17-C363-4CEB-ACD3-E56CBF4FFA7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Freeform 561">
            <a:extLst>
              <a:ext uri="{FF2B5EF4-FFF2-40B4-BE49-F238E27FC236}">
                <a16:creationId xmlns:a16="http://schemas.microsoft.com/office/drawing/2014/main" id="{822B6BFB-FFFC-4D63-8EDC-5DFD427B4051}"/>
              </a:ext>
            </a:extLst>
          </p:cNvPr>
          <p:cNvSpPr/>
          <p:nvPr/>
        </p:nvSpPr>
        <p:spPr>
          <a:xfrm>
            <a:off x="7672260" y="204708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DD678A53-23B6-42A3-8A37-3822F5032D19}"/>
              </a:ext>
            </a:extLst>
          </p:cNvPr>
          <p:cNvSpPr txBox="1"/>
          <p:nvPr/>
        </p:nvSpPr>
        <p:spPr>
          <a:xfrm>
            <a:off x="7558648" y="211623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8988CE6D-AEBC-4F23-9FD8-C375648A7C6C}"/>
              </a:ext>
            </a:extLst>
          </p:cNvPr>
          <p:cNvSpPr/>
          <p:nvPr/>
        </p:nvSpPr>
        <p:spPr>
          <a:xfrm>
            <a:off x="7410515" y="394294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697FE381-477A-479F-B4AA-C387715FA703}"/>
              </a:ext>
            </a:extLst>
          </p:cNvPr>
          <p:cNvSpPr txBox="1"/>
          <p:nvPr/>
        </p:nvSpPr>
        <p:spPr>
          <a:xfrm>
            <a:off x="6897609" y="371295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9329C721-423E-4398-A71A-E38187B24EDB}"/>
              </a:ext>
            </a:extLst>
          </p:cNvPr>
          <p:cNvSpPr txBox="1"/>
          <p:nvPr/>
        </p:nvSpPr>
        <p:spPr>
          <a:xfrm>
            <a:off x="9049214" y="494297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FF9BAD7C-98A8-492C-A717-27BEDDB2BED1}"/>
              </a:ext>
            </a:extLst>
          </p:cNvPr>
          <p:cNvSpPr txBox="1"/>
          <p:nvPr/>
        </p:nvSpPr>
        <p:spPr>
          <a:xfrm>
            <a:off x="8194465" y="449328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CAB21DA0-22D7-4AA5-B897-40D7ED56757D}"/>
              </a:ext>
            </a:extLst>
          </p:cNvPr>
          <p:cNvCxnSpPr>
            <a:cxnSpLocks/>
          </p:cNvCxnSpPr>
          <p:nvPr/>
        </p:nvCxnSpPr>
        <p:spPr>
          <a:xfrm flipH="1" flipV="1">
            <a:off x="8691367" y="384516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AFC824E1-9E72-4F3B-B41C-1F258B201BA0}"/>
              </a:ext>
            </a:extLst>
          </p:cNvPr>
          <p:cNvCxnSpPr>
            <a:cxnSpLocks/>
          </p:cNvCxnSpPr>
          <p:nvPr/>
        </p:nvCxnSpPr>
        <p:spPr>
          <a:xfrm flipH="1" flipV="1">
            <a:off x="8792282" y="390572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3C52764C-3CCE-43EF-A4D8-8A867B0FF428}"/>
              </a:ext>
            </a:extLst>
          </p:cNvPr>
          <p:cNvCxnSpPr>
            <a:cxnSpLocks/>
          </p:cNvCxnSpPr>
          <p:nvPr/>
        </p:nvCxnSpPr>
        <p:spPr>
          <a:xfrm flipV="1">
            <a:off x="8768344" y="389846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3A6536F2-EA6A-4401-8366-32F15B7FBAB4}"/>
              </a:ext>
            </a:extLst>
          </p:cNvPr>
          <p:cNvCxnSpPr>
            <a:cxnSpLocks/>
          </p:cNvCxnSpPr>
          <p:nvPr/>
        </p:nvCxnSpPr>
        <p:spPr>
          <a:xfrm flipH="1" flipV="1">
            <a:off x="8702221" y="385993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3670C865-982E-47D9-AB41-8ABC4C38F982}"/>
              </a:ext>
            </a:extLst>
          </p:cNvPr>
          <p:cNvCxnSpPr>
            <a:cxnSpLocks/>
          </p:cNvCxnSpPr>
          <p:nvPr/>
        </p:nvCxnSpPr>
        <p:spPr>
          <a:xfrm flipH="1" flipV="1">
            <a:off x="8682067" y="433668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7BD0A8C8-3B4F-4F68-B304-4D3232EC34E6}"/>
              </a:ext>
            </a:extLst>
          </p:cNvPr>
          <p:cNvCxnSpPr>
            <a:cxnSpLocks/>
          </p:cNvCxnSpPr>
          <p:nvPr/>
        </p:nvCxnSpPr>
        <p:spPr>
          <a:xfrm flipH="1">
            <a:off x="8026642" y="435278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EAAE511B-D009-4BC4-AED6-5C4DA7DDC85B}"/>
              </a:ext>
            </a:extLst>
          </p:cNvPr>
          <p:cNvCxnSpPr>
            <a:cxnSpLocks/>
          </p:cNvCxnSpPr>
          <p:nvPr/>
        </p:nvCxnSpPr>
        <p:spPr>
          <a:xfrm flipH="1">
            <a:off x="7351063" y="435278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C5966D81-65B1-4925-9702-E1D52C50B0A1}"/>
              </a:ext>
            </a:extLst>
          </p:cNvPr>
          <p:cNvCxnSpPr>
            <a:cxnSpLocks/>
          </p:cNvCxnSpPr>
          <p:nvPr/>
        </p:nvCxnSpPr>
        <p:spPr>
          <a:xfrm flipH="1">
            <a:off x="7408315" y="377271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1369027D-A633-45A2-A46E-1B7E16A61EF5}"/>
              </a:ext>
            </a:extLst>
          </p:cNvPr>
          <p:cNvCxnSpPr>
            <a:cxnSpLocks/>
          </p:cNvCxnSpPr>
          <p:nvPr/>
        </p:nvCxnSpPr>
        <p:spPr>
          <a:xfrm>
            <a:off x="7864516" y="377271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EF627119-ACA0-4132-A4E1-1C62306ACB8A}"/>
              </a:ext>
            </a:extLst>
          </p:cNvPr>
          <p:cNvCxnSpPr/>
          <p:nvPr/>
        </p:nvCxnSpPr>
        <p:spPr>
          <a:xfrm>
            <a:off x="8269115" y="301973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E005D6A5-B77F-4DE2-95AA-3206D684625D}"/>
              </a:ext>
            </a:extLst>
          </p:cNvPr>
          <p:cNvCxnSpPr>
            <a:cxnSpLocks/>
          </p:cNvCxnSpPr>
          <p:nvPr/>
        </p:nvCxnSpPr>
        <p:spPr>
          <a:xfrm flipH="1">
            <a:off x="7930166" y="296005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B1B8E8D2-CD24-4B85-9537-B4E9AF286C1F}"/>
              </a:ext>
            </a:extLst>
          </p:cNvPr>
          <p:cNvGrpSpPr/>
          <p:nvPr/>
        </p:nvGrpSpPr>
        <p:grpSpPr>
          <a:xfrm>
            <a:off x="5693685" y="2392365"/>
            <a:ext cx="3578867" cy="3640283"/>
            <a:chOff x="7562238" y="2127325"/>
            <a:chExt cx="3578867" cy="3640283"/>
          </a:xfrm>
        </p:grpSpPr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760C71DB-900C-48BB-AF6E-87BBE938CE13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40" name="Line 428">
                <a:extLst>
                  <a:ext uri="{FF2B5EF4-FFF2-40B4-BE49-F238E27FC236}">
                    <a16:creationId xmlns:a16="http://schemas.microsoft.com/office/drawing/2014/main" id="{F229A97B-1234-430D-95B9-65F1A08C8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1" name="Line 430">
                <a:extLst>
                  <a:ext uri="{FF2B5EF4-FFF2-40B4-BE49-F238E27FC236}">
                    <a16:creationId xmlns:a16="http://schemas.microsoft.com/office/drawing/2014/main" id="{4AADDDD0-3640-4197-ABB8-B4E52F812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2" name="Line 431">
                <a:extLst>
                  <a:ext uri="{FF2B5EF4-FFF2-40B4-BE49-F238E27FC236}">
                    <a16:creationId xmlns:a16="http://schemas.microsoft.com/office/drawing/2014/main" id="{F34179EE-39F4-4610-9F98-EE534286E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Line 432">
                <a:extLst>
                  <a:ext uri="{FF2B5EF4-FFF2-40B4-BE49-F238E27FC236}">
                    <a16:creationId xmlns:a16="http://schemas.microsoft.com/office/drawing/2014/main" id="{B3A79538-7736-4855-9126-BE3B0A37D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Line 433">
                <a:extLst>
                  <a:ext uri="{FF2B5EF4-FFF2-40B4-BE49-F238E27FC236}">
                    <a16:creationId xmlns:a16="http://schemas.microsoft.com/office/drawing/2014/main" id="{A1894F2C-E017-4606-8294-7D13EBB14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Line 435">
                <a:extLst>
                  <a:ext uri="{FF2B5EF4-FFF2-40B4-BE49-F238E27FC236}">
                    <a16:creationId xmlns:a16="http://schemas.microsoft.com/office/drawing/2014/main" id="{03EB5EAB-6930-4D8D-912A-F93B6AECF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6" name="Line 436">
                <a:extLst>
                  <a:ext uri="{FF2B5EF4-FFF2-40B4-BE49-F238E27FC236}">
                    <a16:creationId xmlns:a16="http://schemas.microsoft.com/office/drawing/2014/main" id="{DC932B34-8BF8-47B9-B260-DC693A57F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Line 439">
                <a:extLst>
                  <a:ext uri="{FF2B5EF4-FFF2-40B4-BE49-F238E27FC236}">
                    <a16:creationId xmlns:a16="http://schemas.microsoft.com/office/drawing/2014/main" id="{4849AF79-D56C-4699-A20B-C093AF29E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Line 440">
                <a:extLst>
                  <a:ext uri="{FF2B5EF4-FFF2-40B4-BE49-F238E27FC236}">
                    <a16:creationId xmlns:a16="http://schemas.microsoft.com/office/drawing/2014/main" id="{CCA4A192-2D0C-4832-A1C2-B8478CCF7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Line 441">
                <a:extLst>
                  <a:ext uri="{FF2B5EF4-FFF2-40B4-BE49-F238E27FC236}">
                    <a16:creationId xmlns:a16="http://schemas.microsoft.com/office/drawing/2014/main" id="{E5697310-1EA2-4E2F-AD78-D635772DD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Line 443">
                <a:extLst>
                  <a:ext uri="{FF2B5EF4-FFF2-40B4-BE49-F238E27FC236}">
                    <a16:creationId xmlns:a16="http://schemas.microsoft.com/office/drawing/2014/main" id="{DC7927AE-3AEC-4138-B468-05D0591E5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449">
                <a:extLst>
                  <a:ext uri="{FF2B5EF4-FFF2-40B4-BE49-F238E27FC236}">
                    <a16:creationId xmlns:a16="http://schemas.microsoft.com/office/drawing/2014/main" id="{F7AF9DF4-7FB4-408C-8847-18CF8584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428">
                <a:extLst>
                  <a:ext uri="{FF2B5EF4-FFF2-40B4-BE49-F238E27FC236}">
                    <a16:creationId xmlns:a16="http://schemas.microsoft.com/office/drawing/2014/main" id="{93A37D01-1BBF-411B-AD7B-0AE410AF3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3" name="Line 440">
                <a:extLst>
                  <a:ext uri="{FF2B5EF4-FFF2-40B4-BE49-F238E27FC236}">
                    <a16:creationId xmlns:a16="http://schemas.microsoft.com/office/drawing/2014/main" id="{3866CF4B-7BAB-477C-A8B8-4ECD2943C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97B2EE4C-6D4E-4B23-A9F6-CCA387737CBB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2C552BB6-1621-4163-8BB8-B280D5DBE91E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3AF3C9E0-C719-43CD-B7C6-A11770A77300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2F83C84C-41AA-4623-AB97-A7117C0A21D8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3D1CFD7C-F57C-4124-9CA1-0E063F6DDF57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A8B5656B-F8A0-4150-981E-83C637D40EA6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CCAA6391-4A3D-4F9D-BBD2-A1D0B24A3E4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E3A2151A-39C2-4021-A655-E739C1386568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2" name="Line 541">
                <a:extLst>
                  <a:ext uri="{FF2B5EF4-FFF2-40B4-BE49-F238E27FC236}">
                    <a16:creationId xmlns:a16="http://schemas.microsoft.com/office/drawing/2014/main" id="{6F36ADF9-5E79-4E57-82C3-0151E09E0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Line 424">
                <a:extLst>
                  <a:ext uri="{FF2B5EF4-FFF2-40B4-BE49-F238E27FC236}">
                    <a16:creationId xmlns:a16="http://schemas.microsoft.com/office/drawing/2014/main" id="{F0AB1D5E-0D6E-451E-BDEB-D89BD194A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36" name="Picture 778" descr="antenna_radiation_stylized">
              <a:extLst>
                <a:ext uri="{FF2B5EF4-FFF2-40B4-BE49-F238E27FC236}">
                  <a16:creationId xmlns:a16="http://schemas.microsoft.com/office/drawing/2014/main" id="{23410B07-828F-496F-B5A8-1C9D3A26F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7" name="Picture 781" descr="antenna_radiation_stylized">
              <a:extLst>
                <a:ext uri="{FF2B5EF4-FFF2-40B4-BE49-F238E27FC236}">
                  <a16:creationId xmlns:a16="http://schemas.microsoft.com/office/drawing/2014/main" id="{538AF2A5-6890-454D-98B8-0A20848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8" name="Picture 799" descr="cell_tower_radiation copy">
              <a:extLst>
                <a:ext uri="{FF2B5EF4-FFF2-40B4-BE49-F238E27FC236}">
                  <a16:creationId xmlns:a16="http://schemas.microsoft.com/office/drawing/2014/main" id="{BDD384FE-B658-4EC0-B095-AB6DCE34D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Oval 800">
              <a:extLst>
                <a:ext uri="{FF2B5EF4-FFF2-40B4-BE49-F238E27FC236}">
                  <a16:creationId xmlns:a16="http://schemas.microsoft.com/office/drawing/2014/main" id="{3690A4CF-D3AA-47F9-80EF-D8DD02F7F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664" name="Line 426">
            <a:extLst>
              <a:ext uri="{FF2B5EF4-FFF2-40B4-BE49-F238E27FC236}">
                <a16:creationId xmlns:a16="http://schemas.microsoft.com/office/drawing/2014/main" id="{8887967F-49F9-4A11-9937-2F4F2AED0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307" y="296539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65" name="Group 783">
            <a:extLst>
              <a:ext uri="{FF2B5EF4-FFF2-40B4-BE49-F238E27FC236}">
                <a16:creationId xmlns:a16="http://schemas.microsoft.com/office/drawing/2014/main" id="{113E8168-EA48-4AC6-BEDB-3227F7CCB817}"/>
              </a:ext>
            </a:extLst>
          </p:cNvPr>
          <p:cNvGrpSpPr>
            <a:grpSpLocks/>
          </p:cNvGrpSpPr>
          <p:nvPr/>
        </p:nvGrpSpPr>
        <p:grpSpPr bwMode="auto">
          <a:xfrm>
            <a:off x="6182145" y="2574416"/>
            <a:ext cx="298450" cy="464008"/>
            <a:chOff x="3130" y="3288"/>
            <a:chExt cx="410" cy="742"/>
          </a:xfrm>
        </p:grpSpPr>
        <p:sp>
          <p:nvSpPr>
            <p:cNvPr id="666" name="Line 270">
              <a:extLst>
                <a:ext uri="{FF2B5EF4-FFF2-40B4-BE49-F238E27FC236}">
                  <a16:creationId xmlns:a16="http://schemas.microsoft.com/office/drawing/2014/main" id="{B3FD1B77-AA72-4057-991F-DEA55161F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7" name="Line 271">
              <a:extLst>
                <a:ext uri="{FF2B5EF4-FFF2-40B4-BE49-F238E27FC236}">
                  <a16:creationId xmlns:a16="http://schemas.microsoft.com/office/drawing/2014/main" id="{7A8426CE-1363-40F9-ACD9-2E0D89D73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8" name="Line 272">
              <a:extLst>
                <a:ext uri="{FF2B5EF4-FFF2-40B4-BE49-F238E27FC236}">
                  <a16:creationId xmlns:a16="http://schemas.microsoft.com/office/drawing/2014/main" id="{1BF7B7E2-5929-439E-8D41-08968BC72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9" name="Line 273">
              <a:extLst>
                <a:ext uri="{FF2B5EF4-FFF2-40B4-BE49-F238E27FC236}">
                  <a16:creationId xmlns:a16="http://schemas.microsoft.com/office/drawing/2014/main" id="{C0496EBC-2E58-4559-87F7-85684256C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0" name="Line 274">
              <a:extLst>
                <a:ext uri="{FF2B5EF4-FFF2-40B4-BE49-F238E27FC236}">
                  <a16:creationId xmlns:a16="http://schemas.microsoft.com/office/drawing/2014/main" id="{36B67A03-BA4A-4F9A-BA98-9332C0DBF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1" name="Line 275">
              <a:extLst>
                <a:ext uri="{FF2B5EF4-FFF2-40B4-BE49-F238E27FC236}">
                  <a16:creationId xmlns:a16="http://schemas.microsoft.com/office/drawing/2014/main" id="{099FCA7C-6432-4B31-B0B2-D6FA4A91B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2" name="Line 276">
              <a:extLst>
                <a:ext uri="{FF2B5EF4-FFF2-40B4-BE49-F238E27FC236}">
                  <a16:creationId xmlns:a16="http://schemas.microsoft.com/office/drawing/2014/main" id="{682F3B78-9AD2-4CA6-B05A-4A8447428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3" name="Line 277">
              <a:extLst>
                <a:ext uri="{FF2B5EF4-FFF2-40B4-BE49-F238E27FC236}">
                  <a16:creationId xmlns:a16="http://schemas.microsoft.com/office/drawing/2014/main" id="{898CAEA5-8712-4818-9B14-2A0EC3AAD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4" name="Line 278">
              <a:extLst>
                <a:ext uri="{FF2B5EF4-FFF2-40B4-BE49-F238E27FC236}">
                  <a16:creationId xmlns:a16="http://schemas.microsoft.com/office/drawing/2014/main" id="{B70C551B-A640-4D92-8D89-3683D567D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" name="Line 279">
              <a:extLst>
                <a:ext uri="{FF2B5EF4-FFF2-40B4-BE49-F238E27FC236}">
                  <a16:creationId xmlns:a16="http://schemas.microsoft.com/office/drawing/2014/main" id="{AEF37812-9DB6-45FD-9B3F-A69634C6A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" name="Line 280">
              <a:extLst>
                <a:ext uri="{FF2B5EF4-FFF2-40B4-BE49-F238E27FC236}">
                  <a16:creationId xmlns:a16="http://schemas.microsoft.com/office/drawing/2014/main" id="{FB62EFA6-08B2-4B4C-BD7E-B9B2EE8A1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7" name="Line 281">
              <a:extLst>
                <a:ext uri="{FF2B5EF4-FFF2-40B4-BE49-F238E27FC236}">
                  <a16:creationId xmlns:a16="http://schemas.microsoft.com/office/drawing/2014/main" id="{D4C3F868-3315-412D-B3C7-01E04FE4A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8" name="Line 282">
              <a:extLst>
                <a:ext uri="{FF2B5EF4-FFF2-40B4-BE49-F238E27FC236}">
                  <a16:creationId xmlns:a16="http://schemas.microsoft.com/office/drawing/2014/main" id="{E47ED6F6-E426-4F97-B6FB-58AE49AA7B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9" name="Line 283">
              <a:extLst>
                <a:ext uri="{FF2B5EF4-FFF2-40B4-BE49-F238E27FC236}">
                  <a16:creationId xmlns:a16="http://schemas.microsoft.com/office/drawing/2014/main" id="{31EDA335-381C-49AA-8C49-01517D3C9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0" name="Line 284">
              <a:extLst>
                <a:ext uri="{FF2B5EF4-FFF2-40B4-BE49-F238E27FC236}">
                  <a16:creationId xmlns:a16="http://schemas.microsoft.com/office/drawing/2014/main" id="{A8484008-C8C6-4F03-8258-C7C112B21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681" name="Picture 777" descr="access_point_stylized_small">
            <a:extLst>
              <a:ext uri="{FF2B5EF4-FFF2-40B4-BE49-F238E27FC236}">
                <a16:creationId xmlns:a16="http://schemas.microsoft.com/office/drawing/2014/main" id="{6173A8EF-78FA-49FD-B35C-D005A93A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29" y="412693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2" name="Picture 780" descr="access_point_stylized_small">
            <a:extLst>
              <a:ext uri="{FF2B5EF4-FFF2-40B4-BE49-F238E27FC236}">
                <a16:creationId xmlns:a16="http://schemas.microsoft.com/office/drawing/2014/main" id="{B427E36D-1137-462C-AC34-C66C30E6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7" y="578927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3" name="Group 682">
            <a:extLst>
              <a:ext uri="{FF2B5EF4-FFF2-40B4-BE49-F238E27FC236}">
                <a16:creationId xmlns:a16="http://schemas.microsoft.com/office/drawing/2014/main" id="{15C5D1DB-6CF4-4EF3-A5E2-46B07C470A9F}"/>
              </a:ext>
            </a:extLst>
          </p:cNvPr>
          <p:cNvGrpSpPr/>
          <p:nvPr/>
        </p:nvGrpSpPr>
        <p:grpSpPr>
          <a:xfrm>
            <a:off x="7915005" y="5255023"/>
            <a:ext cx="393760" cy="218578"/>
            <a:chOff x="7493876" y="2774731"/>
            <a:chExt cx="1481958" cy="894622"/>
          </a:xfrm>
        </p:grpSpPr>
        <p:sp>
          <p:nvSpPr>
            <p:cNvPr id="684" name="Freeform 471">
              <a:extLst>
                <a:ext uri="{FF2B5EF4-FFF2-40B4-BE49-F238E27FC236}">
                  <a16:creationId xmlns:a16="http://schemas.microsoft.com/office/drawing/2014/main" id="{CB23076D-0BC0-42AE-B656-88556452B9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94BFBE10-A53A-457D-B8A6-FB01A189C6A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7111D8D7-B15F-4FDC-A350-F04E866AA5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7" name="Freeform 474">
                <a:extLst>
                  <a:ext uri="{FF2B5EF4-FFF2-40B4-BE49-F238E27FC236}">
                    <a16:creationId xmlns:a16="http://schemas.microsoft.com/office/drawing/2014/main" id="{87B3B486-2529-4E4C-85A3-E26FAB9B7E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Freeform 475">
                <a:extLst>
                  <a:ext uri="{FF2B5EF4-FFF2-40B4-BE49-F238E27FC236}">
                    <a16:creationId xmlns:a16="http://schemas.microsoft.com/office/drawing/2014/main" id="{98D0F3C9-7D5A-46B4-B2D2-00C991D938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Freeform 476">
                <a:extLst>
                  <a:ext uri="{FF2B5EF4-FFF2-40B4-BE49-F238E27FC236}">
                    <a16:creationId xmlns:a16="http://schemas.microsoft.com/office/drawing/2014/main" id="{42C46077-9264-4DB5-8D69-9F02DE2AEC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Freeform 477">
                <a:extLst>
                  <a:ext uri="{FF2B5EF4-FFF2-40B4-BE49-F238E27FC236}">
                    <a16:creationId xmlns:a16="http://schemas.microsoft.com/office/drawing/2014/main" id="{D3FC2029-A49F-4BB2-8CD8-E08600401DA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DDA4CFDF-4EAF-41BB-9863-3D1DB8FB294A}"/>
              </a:ext>
            </a:extLst>
          </p:cNvPr>
          <p:cNvGrpSpPr/>
          <p:nvPr/>
        </p:nvGrpSpPr>
        <p:grpSpPr>
          <a:xfrm>
            <a:off x="7980812" y="5604077"/>
            <a:ext cx="309740" cy="190838"/>
            <a:chOff x="3668110" y="2448910"/>
            <a:chExt cx="3794234" cy="2165130"/>
          </a:xfrm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F2780F1-FBDE-47A3-9CC4-DE4ECAB8CA8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Freeform 521">
              <a:extLst>
                <a:ext uri="{FF2B5EF4-FFF2-40B4-BE49-F238E27FC236}">
                  <a16:creationId xmlns:a16="http://schemas.microsoft.com/office/drawing/2014/main" id="{D52F91B0-BF3E-4B79-A5B1-23792617B4F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8DE0FB62-0B4B-47A3-B837-0F413FEF51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5" name="Freeform 523">
                <a:extLst>
                  <a:ext uri="{FF2B5EF4-FFF2-40B4-BE49-F238E27FC236}">
                    <a16:creationId xmlns:a16="http://schemas.microsoft.com/office/drawing/2014/main" id="{2A4CBCE3-B81F-4483-8693-EE67714DA37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Freeform 524">
                <a:extLst>
                  <a:ext uri="{FF2B5EF4-FFF2-40B4-BE49-F238E27FC236}">
                    <a16:creationId xmlns:a16="http://schemas.microsoft.com/office/drawing/2014/main" id="{3C587A20-42BD-4156-AA60-DEFA1A6E1AB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Freeform 525">
                <a:extLst>
                  <a:ext uri="{FF2B5EF4-FFF2-40B4-BE49-F238E27FC236}">
                    <a16:creationId xmlns:a16="http://schemas.microsoft.com/office/drawing/2014/main" id="{209D4F74-BE06-423D-939B-5E3BBF9FC44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Freeform 526">
                <a:extLst>
                  <a:ext uri="{FF2B5EF4-FFF2-40B4-BE49-F238E27FC236}">
                    <a16:creationId xmlns:a16="http://schemas.microsoft.com/office/drawing/2014/main" id="{E14B45C2-2D88-42AB-914C-721760DFAF1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3E7AD767-321B-4092-8F94-09DB9C331529}"/>
              </a:ext>
            </a:extLst>
          </p:cNvPr>
          <p:cNvGrpSpPr/>
          <p:nvPr/>
        </p:nvGrpSpPr>
        <p:grpSpPr>
          <a:xfrm>
            <a:off x="6808066" y="5232460"/>
            <a:ext cx="393760" cy="218578"/>
            <a:chOff x="7493876" y="2774731"/>
            <a:chExt cx="1481958" cy="894622"/>
          </a:xfrm>
        </p:grpSpPr>
        <p:sp>
          <p:nvSpPr>
            <p:cNvPr id="700" name="Freeform 479">
              <a:extLst>
                <a:ext uri="{FF2B5EF4-FFF2-40B4-BE49-F238E27FC236}">
                  <a16:creationId xmlns:a16="http://schemas.microsoft.com/office/drawing/2014/main" id="{24D943A0-5025-41D7-BA21-44BD5CEC8C6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105E1B2-55A5-4E70-BA42-8246A36B036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0BF97081-8A5B-4103-959A-A65F0FEE89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" name="Freeform 482">
                <a:extLst>
                  <a:ext uri="{FF2B5EF4-FFF2-40B4-BE49-F238E27FC236}">
                    <a16:creationId xmlns:a16="http://schemas.microsoft.com/office/drawing/2014/main" id="{BE870E95-C656-4DB6-9B26-CE8F78AAB0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Freeform 483">
                <a:extLst>
                  <a:ext uri="{FF2B5EF4-FFF2-40B4-BE49-F238E27FC236}">
                    <a16:creationId xmlns:a16="http://schemas.microsoft.com/office/drawing/2014/main" id="{458645D6-C18E-4E99-8FFC-0CFB80C62D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Freeform 484">
                <a:extLst>
                  <a:ext uri="{FF2B5EF4-FFF2-40B4-BE49-F238E27FC236}">
                    <a16:creationId xmlns:a16="http://schemas.microsoft.com/office/drawing/2014/main" id="{8D6FFD70-6055-4C80-BDF3-6E339D5D9F0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Freeform 485">
                <a:extLst>
                  <a:ext uri="{FF2B5EF4-FFF2-40B4-BE49-F238E27FC236}">
                    <a16:creationId xmlns:a16="http://schemas.microsoft.com/office/drawing/2014/main" id="{DDC96832-5014-424F-A057-B244848B54D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E95B7176-6FCC-42AC-ACFB-9ECA38B43B2C}"/>
              </a:ext>
            </a:extLst>
          </p:cNvPr>
          <p:cNvGrpSpPr/>
          <p:nvPr/>
        </p:nvGrpSpPr>
        <p:grpSpPr>
          <a:xfrm>
            <a:off x="6442967" y="5459473"/>
            <a:ext cx="309740" cy="190838"/>
            <a:chOff x="3668110" y="2448910"/>
            <a:chExt cx="3794234" cy="2165130"/>
          </a:xfrm>
        </p:grpSpPr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BD015627-4449-4962-9F5E-F8FD3335584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Freeform 530">
              <a:extLst>
                <a:ext uri="{FF2B5EF4-FFF2-40B4-BE49-F238E27FC236}">
                  <a16:creationId xmlns:a16="http://schemas.microsoft.com/office/drawing/2014/main" id="{B225A2C4-9FD7-4ADB-9EED-DA19FFF9C69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424FB4EE-9E0A-46C5-859B-D32CC64F0D7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711" name="Freeform 532">
                <a:extLst>
                  <a:ext uri="{FF2B5EF4-FFF2-40B4-BE49-F238E27FC236}">
                    <a16:creationId xmlns:a16="http://schemas.microsoft.com/office/drawing/2014/main" id="{4CC04A0B-6C98-41F7-B9BD-6C07977B79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Freeform 533">
                <a:extLst>
                  <a:ext uri="{FF2B5EF4-FFF2-40B4-BE49-F238E27FC236}">
                    <a16:creationId xmlns:a16="http://schemas.microsoft.com/office/drawing/2014/main" id="{DFE47DD6-AF47-4084-AB97-E4F7B5BD489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Freeform 534">
                <a:extLst>
                  <a:ext uri="{FF2B5EF4-FFF2-40B4-BE49-F238E27FC236}">
                    <a16:creationId xmlns:a16="http://schemas.microsoft.com/office/drawing/2014/main" id="{181A4D37-E87C-4224-ACE7-1F02F355F72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Freeform 535">
                <a:extLst>
                  <a:ext uri="{FF2B5EF4-FFF2-40B4-BE49-F238E27FC236}">
                    <a16:creationId xmlns:a16="http://schemas.microsoft.com/office/drawing/2014/main" id="{76A598FE-0F4B-49F2-9755-6F201EB27AB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C899C24B-420B-4DD5-852E-C3DE5049A386}"/>
              </a:ext>
            </a:extLst>
          </p:cNvPr>
          <p:cNvGrpSpPr/>
          <p:nvPr/>
        </p:nvGrpSpPr>
        <p:grpSpPr>
          <a:xfrm>
            <a:off x="6571274" y="3077349"/>
            <a:ext cx="353678" cy="168275"/>
            <a:chOff x="7493876" y="2774731"/>
            <a:chExt cx="1481958" cy="894622"/>
          </a:xfrm>
        </p:grpSpPr>
        <p:sp>
          <p:nvSpPr>
            <p:cNvPr id="716" name="Freeform 407">
              <a:extLst>
                <a:ext uri="{FF2B5EF4-FFF2-40B4-BE49-F238E27FC236}">
                  <a16:creationId xmlns:a16="http://schemas.microsoft.com/office/drawing/2014/main" id="{578659C3-13AC-46A6-8099-4B24503CBB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A5843099-0850-493C-BD99-3F0BD40F8B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A2C50197-3AC4-4337-9BBE-8812ABFD6F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" name="Freeform 410">
                <a:extLst>
                  <a:ext uri="{FF2B5EF4-FFF2-40B4-BE49-F238E27FC236}">
                    <a16:creationId xmlns:a16="http://schemas.microsoft.com/office/drawing/2014/main" id="{5ABD970D-D746-4CBC-A5D8-DBC7F711A5E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Freeform 411">
                <a:extLst>
                  <a:ext uri="{FF2B5EF4-FFF2-40B4-BE49-F238E27FC236}">
                    <a16:creationId xmlns:a16="http://schemas.microsoft.com/office/drawing/2014/main" id="{2CD403C7-6EE9-4CE7-94FF-55B65B703A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Freeform 412">
                <a:extLst>
                  <a:ext uri="{FF2B5EF4-FFF2-40B4-BE49-F238E27FC236}">
                    <a16:creationId xmlns:a16="http://schemas.microsoft.com/office/drawing/2014/main" id="{ADA514B3-CBB3-49BA-9FB0-D4310DEB4A4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Freeform 413">
                <a:extLst>
                  <a:ext uri="{FF2B5EF4-FFF2-40B4-BE49-F238E27FC236}">
                    <a16:creationId xmlns:a16="http://schemas.microsoft.com/office/drawing/2014/main" id="{34F520BE-0643-430A-9CD4-B593E56ED2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235D371B-BFC3-4861-A60B-52120F50C807}"/>
              </a:ext>
            </a:extLst>
          </p:cNvPr>
          <p:cNvGrpSpPr/>
          <p:nvPr/>
        </p:nvGrpSpPr>
        <p:grpSpPr>
          <a:xfrm>
            <a:off x="6181517" y="4231034"/>
            <a:ext cx="354986" cy="175668"/>
            <a:chOff x="7493876" y="2774731"/>
            <a:chExt cx="1481958" cy="894622"/>
          </a:xfrm>
        </p:grpSpPr>
        <p:sp>
          <p:nvSpPr>
            <p:cNvPr id="724" name="Freeform 415">
              <a:extLst>
                <a:ext uri="{FF2B5EF4-FFF2-40B4-BE49-F238E27FC236}">
                  <a16:creationId xmlns:a16="http://schemas.microsoft.com/office/drawing/2014/main" id="{694FFA4D-C7B7-42FA-B226-5D1FC9E61A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3C15FC6A-D2B1-4DA9-A27D-17391343B58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C4F74162-1066-4589-9A32-F434066A3A4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" name="Freeform 418">
                <a:extLst>
                  <a:ext uri="{FF2B5EF4-FFF2-40B4-BE49-F238E27FC236}">
                    <a16:creationId xmlns:a16="http://schemas.microsoft.com/office/drawing/2014/main" id="{261B2D44-4736-4D5F-AE34-6A5204BF5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Freeform 419">
                <a:extLst>
                  <a:ext uri="{FF2B5EF4-FFF2-40B4-BE49-F238E27FC236}">
                    <a16:creationId xmlns:a16="http://schemas.microsoft.com/office/drawing/2014/main" id="{164220F5-0A1A-498E-9B20-6B586FCC157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Freeform 420">
                <a:extLst>
                  <a:ext uri="{FF2B5EF4-FFF2-40B4-BE49-F238E27FC236}">
                    <a16:creationId xmlns:a16="http://schemas.microsoft.com/office/drawing/2014/main" id="{2C57764B-432A-4B4E-968C-00466582DE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Freeform 421">
                <a:extLst>
                  <a:ext uri="{FF2B5EF4-FFF2-40B4-BE49-F238E27FC236}">
                    <a16:creationId xmlns:a16="http://schemas.microsoft.com/office/drawing/2014/main" id="{D731F14F-2AD4-414A-9F2C-6274CEE97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9A52D423-F750-425F-8932-319BEE86BD78}"/>
              </a:ext>
            </a:extLst>
          </p:cNvPr>
          <p:cNvGrpSpPr/>
          <p:nvPr/>
        </p:nvGrpSpPr>
        <p:grpSpPr>
          <a:xfrm>
            <a:off x="9015532" y="3866405"/>
            <a:ext cx="170989" cy="97052"/>
            <a:chOff x="7493876" y="2774731"/>
            <a:chExt cx="1481958" cy="894622"/>
          </a:xfrm>
        </p:grpSpPr>
        <p:sp>
          <p:nvSpPr>
            <p:cNvPr id="732" name="Freeform 455">
              <a:extLst>
                <a:ext uri="{FF2B5EF4-FFF2-40B4-BE49-F238E27FC236}">
                  <a16:creationId xmlns:a16="http://schemas.microsoft.com/office/drawing/2014/main" id="{E458E2B7-99E4-4A50-BC43-BFFD32881A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627E9C5B-A6E3-4075-A31E-6EA21EFCA8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3C19C6AA-7C57-4953-A8CE-7C139D689C6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5" name="Freeform 458">
                <a:extLst>
                  <a:ext uri="{FF2B5EF4-FFF2-40B4-BE49-F238E27FC236}">
                    <a16:creationId xmlns:a16="http://schemas.microsoft.com/office/drawing/2014/main" id="{A326F1FF-6914-4894-A86B-138E2FFC57E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Freeform 459">
                <a:extLst>
                  <a:ext uri="{FF2B5EF4-FFF2-40B4-BE49-F238E27FC236}">
                    <a16:creationId xmlns:a16="http://schemas.microsoft.com/office/drawing/2014/main" id="{34E9BC8E-77A1-407C-8142-E5FFE75B7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Freeform 460">
                <a:extLst>
                  <a:ext uri="{FF2B5EF4-FFF2-40B4-BE49-F238E27FC236}">
                    <a16:creationId xmlns:a16="http://schemas.microsoft.com/office/drawing/2014/main" id="{5F344D05-B5B7-44A8-AE5C-C5371739AFC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Freeform 461">
                <a:extLst>
                  <a:ext uri="{FF2B5EF4-FFF2-40B4-BE49-F238E27FC236}">
                    <a16:creationId xmlns:a16="http://schemas.microsoft.com/office/drawing/2014/main" id="{04BAD54C-1524-4D22-9297-712875855C7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E733FF3D-7033-40AA-9EFC-D98EE8E5A38C}"/>
              </a:ext>
            </a:extLst>
          </p:cNvPr>
          <p:cNvGrpSpPr/>
          <p:nvPr/>
        </p:nvGrpSpPr>
        <p:grpSpPr>
          <a:xfrm>
            <a:off x="8542056" y="3761178"/>
            <a:ext cx="353678" cy="198344"/>
            <a:chOff x="7493876" y="2774731"/>
            <a:chExt cx="1481958" cy="894622"/>
          </a:xfrm>
        </p:grpSpPr>
        <p:sp>
          <p:nvSpPr>
            <p:cNvPr id="740" name="Freeform 615">
              <a:extLst>
                <a:ext uri="{FF2B5EF4-FFF2-40B4-BE49-F238E27FC236}">
                  <a16:creationId xmlns:a16="http://schemas.microsoft.com/office/drawing/2014/main" id="{80BFC0CE-3DB3-4423-BAEA-CE17673AE57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F61E116-0DA2-4025-8BF4-C0F6F13FC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F434ABB8-19B6-4443-A4FD-5F58A4B7D19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" name="Freeform 618">
                <a:extLst>
                  <a:ext uri="{FF2B5EF4-FFF2-40B4-BE49-F238E27FC236}">
                    <a16:creationId xmlns:a16="http://schemas.microsoft.com/office/drawing/2014/main" id="{302711A2-4055-4D96-917E-C1EBEF556A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Freeform 619">
                <a:extLst>
                  <a:ext uri="{FF2B5EF4-FFF2-40B4-BE49-F238E27FC236}">
                    <a16:creationId xmlns:a16="http://schemas.microsoft.com/office/drawing/2014/main" id="{754C6E2E-58CE-41CE-B612-9DDC7119EDE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Freeform 620">
                <a:extLst>
                  <a:ext uri="{FF2B5EF4-FFF2-40B4-BE49-F238E27FC236}">
                    <a16:creationId xmlns:a16="http://schemas.microsoft.com/office/drawing/2014/main" id="{66D911E3-22FA-45F7-B8A6-AEB3C0814B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Freeform 621">
                <a:extLst>
                  <a:ext uri="{FF2B5EF4-FFF2-40B4-BE49-F238E27FC236}">
                    <a16:creationId xmlns:a16="http://schemas.microsoft.com/office/drawing/2014/main" id="{0F773F8C-E28F-4726-877E-47C7979AB2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63436793-F196-49DD-91D1-813E00422E7B}"/>
              </a:ext>
            </a:extLst>
          </p:cNvPr>
          <p:cNvGrpSpPr/>
          <p:nvPr/>
        </p:nvGrpSpPr>
        <p:grpSpPr>
          <a:xfrm>
            <a:off x="8080171" y="2467332"/>
            <a:ext cx="353678" cy="198344"/>
            <a:chOff x="7493876" y="2774731"/>
            <a:chExt cx="1481958" cy="894622"/>
          </a:xfrm>
        </p:grpSpPr>
        <p:sp>
          <p:nvSpPr>
            <p:cNvPr id="748" name="Freeform 577">
              <a:extLst>
                <a:ext uri="{FF2B5EF4-FFF2-40B4-BE49-F238E27FC236}">
                  <a16:creationId xmlns:a16="http://schemas.microsoft.com/office/drawing/2014/main" id="{EFFF035D-0F0A-4DAE-82CB-1F8E4252C93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810E020-26A1-48A8-AF6E-6DA675F80E6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31AB80B9-4EA4-4E59-8C00-37A1F6BCDDF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1" name="Freeform 580">
                <a:extLst>
                  <a:ext uri="{FF2B5EF4-FFF2-40B4-BE49-F238E27FC236}">
                    <a16:creationId xmlns:a16="http://schemas.microsoft.com/office/drawing/2014/main" id="{735B8B1A-47EE-4948-8080-CF4D93570B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Freeform 581">
                <a:extLst>
                  <a:ext uri="{FF2B5EF4-FFF2-40B4-BE49-F238E27FC236}">
                    <a16:creationId xmlns:a16="http://schemas.microsoft.com/office/drawing/2014/main" id="{2A1E6556-341F-4BB3-9523-B2162D544C2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Freeform 582">
                <a:extLst>
                  <a:ext uri="{FF2B5EF4-FFF2-40B4-BE49-F238E27FC236}">
                    <a16:creationId xmlns:a16="http://schemas.microsoft.com/office/drawing/2014/main" id="{E9E0174B-92CD-4993-B3E9-A753EFE707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Freeform 583">
                <a:extLst>
                  <a:ext uri="{FF2B5EF4-FFF2-40B4-BE49-F238E27FC236}">
                    <a16:creationId xmlns:a16="http://schemas.microsoft.com/office/drawing/2014/main" id="{3E9FA459-1E3A-493B-BE8D-042167D6D59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EEFFF2B3-ED44-4474-8D13-CE0EF681667A}"/>
              </a:ext>
            </a:extLst>
          </p:cNvPr>
          <p:cNvGrpSpPr/>
          <p:nvPr/>
        </p:nvGrpSpPr>
        <p:grpSpPr>
          <a:xfrm>
            <a:off x="8658661" y="2878407"/>
            <a:ext cx="353678" cy="198344"/>
            <a:chOff x="7493876" y="2774731"/>
            <a:chExt cx="1481958" cy="894622"/>
          </a:xfrm>
        </p:grpSpPr>
        <p:sp>
          <p:nvSpPr>
            <p:cNvPr id="756" name="Freeform 593">
              <a:extLst>
                <a:ext uri="{FF2B5EF4-FFF2-40B4-BE49-F238E27FC236}">
                  <a16:creationId xmlns:a16="http://schemas.microsoft.com/office/drawing/2014/main" id="{73A2BC1F-2DD6-4963-BB4B-025D69CBD8A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2BE706B8-EFBD-4082-9D27-F82863AA3F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39D48C-9954-412F-8454-E1C0BA9CA4F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" name="Freeform 596">
                <a:extLst>
                  <a:ext uri="{FF2B5EF4-FFF2-40B4-BE49-F238E27FC236}">
                    <a16:creationId xmlns:a16="http://schemas.microsoft.com/office/drawing/2014/main" id="{1B710B7B-095B-4174-8172-2D60F2B6F7E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Freeform 597">
                <a:extLst>
                  <a:ext uri="{FF2B5EF4-FFF2-40B4-BE49-F238E27FC236}">
                    <a16:creationId xmlns:a16="http://schemas.microsoft.com/office/drawing/2014/main" id="{AA387BDB-8A0B-4971-A479-17C8C5622AF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Freeform 598">
                <a:extLst>
                  <a:ext uri="{FF2B5EF4-FFF2-40B4-BE49-F238E27FC236}">
                    <a16:creationId xmlns:a16="http://schemas.microsoft.com/office/drawing/2014/main" id="{0EC8DBF0-7A6D-4522-9E06-C1B464713AB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Freeform 599">
                <a:extLst>
                  <a:ext uri="{FF2B5EF4-FFF2-40B4-BE49-F238E27FC236}">
                    <a16:creationId xmlns:a16="http://schemas.microsoft.com/office/drawing/2014/main" id="{7CA7A94E-95AB-4D5A-A8A2-E59BBD9CC0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B1D5DA9C-EB27-4E21-9EF2-2385282411C0}"/>
              </a:ext>
            </a:extLst>
          </p:cNvPr>
          <p:cNvGrpSpPr/>
          <p:nvPr/>
        </p:nvGrpSpPr>
        <p:grpSpPr>
          <a:xfrm>
            <a:off x="8775272" y="2373003"/>
            <a:ext cx="353678" cy="198344"/>
            <a:chOff x="7493876" y="2774731"/>
            <a:chExt cx="1481958" cy="894622"/>
          </a:xfrm>
        </p:grpSpPr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AA183661-772B-4F0E-BDBB-E3C4C76BECF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2EF09762-A77F-4117-8560-CCE430D8A00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0D878BBA-C16C-4BE0-9DC6-879CDF5F261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7" name="Freeform 604">
                <a:extLst>
                  <a:ext uri="{FF2B5EF4-FFF2-40B4-BE49-F238E27FC236}">
                    <a16:creationId xmlns:a16="http://schemas.microsoft.com/office/drawing/2014/main" id="{81F6C27B-7C50-4F86-AD4B-EE0A681F38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Freeform 605">
                <a:extLst>
                  <a:ext uri="{FF2B5EF4-FFF2-40B4-BE49-F238E27FC236}">
                    <a16:creationId xmlns:a16="http://schemas.microsoft.com/office/drawing/2014/main" id="{D0AC3728-071E-459E-B557-81DB7A3407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Freeform 606">
                <a:extLst>
                  <a:ext uri="{FF2B5EF4-FFF2-40B4-BE49-F238E27FC236}">
                    <a16:creationId xmlns:a16="http://schemas.microsoft.com/office/drawing/2014/main" id="{D9BAD219-5C91-43B3-A1A4-428662EAE5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Freeform 607">
                <a:extLst>
                  <a:ext uri="{FF2B5EF4-FFF2-40B4-BE49-F238E27FC236}">
                    <a16:creationId xmlns:a16="http://schemas.microsoft.com/office/drawing/2014/main" id="{07E2816D-26CC-4B83-A6D9-E2DE571053D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FFFBC3C2-F9E1-425B-89BD-802040A8335F}"/>
              </a:ext>
            </a:extLst>
          </p:cNvPr>
          <p:cNvGrpSpPr/>
          <p:nvPr/>
        </p:nvGrpSpPr>
        <p:grpSpPr>
          <a:xfrm>
            <a:off x="7230235" y="4221664"/>
            <a:ext cx="367224" cy="240304"/>
            <a:chOff x="7493876" y="2774731"/>
            <a:chExt cx="1481958" cy="894622"/>
          </a:xfrm>
        </p:grpSpPr>
        <p:sp>
          <p:nvSpPr>
            <p:cNvPr id="772" name="Freeform 554">
              <a:extLst>
                <a:ext uri="{FF2B5EF4-FFF2-40B4-BE49-F238E27FC236}">
                  <a16:creationId xmlns:a16="http://schemas.microsoft.com/office/drawing/2014/main" id="{E8277916-0CE5-4C5A-A797-A5417CAF97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2FFCD87D-71B2-45C1-94CD-23DB105032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FA8CB16-2877-454E-90D1-92E9F6B1E7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" name="Freeform 557">
                <a:extLst>
                  <a:ext uri="{FF2B5EF4-FFF2-40B4-BE49-F238E27FC236}">
                    <a16:creationId xmlns:a16="http://schemas.microsoft.com/office/drawing/2014/main" id="{644CA8EB-DD6E-460D-A49D-7C22C967AA8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Freeform 558">
                <a:extLst>
                  <a:ext uri="{FF2B5EF4-FFF2-40B4-BE49-F238E27FC236}">
                    <a16:creationId xmlns:a16="http://schemas.microsoft.com/office/drawing/2014/main" id="{8BF862E7-E412-4B47-B061-D9A482D5C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Freeform 559">
                <a:extLst>
                  <a:ext uri="{FF2B5EF4-FFF2-40B4-BE49-F238E27FC236}">
                    <a16:creationId xmlns:a16="http://schemas.microsoft.com/office/drawing/2014/main" id="{A3318145-98A0-4D3D-9A98-00F7671DC87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Freeform 560">
                <a:extLst>
                  <a:ext uri="{FF2B5EF4-FFF2-40B4-BE49-F238E27FC236}">
                    <a16:creationId xmlns:a16="http://schemas.microsoft.com/office/drawing/2014/main" id="{591D7960-9B18-4FD4-B34A-C8C4E54BDDB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6D3430DB-961D-4E20-ACB3-46C00B2DEC63}"/>
              </a:ext>
            </a:extLst>
          </p:cNvPr>
          <p:cNvGrpSpPr/>
          <p:nvPr/>
        </p:nvGrpSpPr>
        <p:grpSpPr>
          <a:xfrm>
            <a:off x="8111573" y="2926605"/>
            <a:ext cx="353678" cy="198344"/>
            <a:chOff x="7493876" y="2774731"/>
            <a:chExt cx="1481958" cy="894622"/>
          </a:xfrm>
        </p:grpSpPr>
        <p:sp>
          <p:nvSpPr>
            <p:cNvPr id="780" name="Freeform 585">
              <a:extLst>
                <a:ext uri="{FF2B5EF4-FFF2-40B4-BE49-F238E27FC236}">
                  <a16:creationId xmlns:a16="http://schemas.microsoft.com/office/drawing/2014/main" id="{ED7A9305-8D3B-49B8-BB32-24CDA920173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1027DCE-DB3E-4485-B45F-3B1E9C50B5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2EA42010-AF3F-4D58-814F-0920A090FB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" name="Freeform 588">
                <a:extLst>
                  <a:ext uri="{FF2B5EF4-FFF2-40B4-BE49-F238E27FC236}">
                    <a16:creationId xmlns:a16="http://schemas.microsoft.com/office/drawing/2014/main" id="{D90E3DC0-DDA7-4619-984C-93BD32991E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Freeform 589">
                <a:extLst>
                  <a:ext uri="{FF2B5EF4-FFF2-40B4-BE49-F238E27FC236}">
                    <a16:creationId xmlns:a16="http://schemas.microsoft.com/office/drawing/2014/main" id="{35998A7A-B584-4676-A368-9D3707A1B29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Freeform 590">
                <a:extLst>
                  <a:ext uri="{FF2B5EF4-FFF2-40B4-BE49-F238E27FC236}">
                    <a16:creationId xmlns:a16="http://schemas.microsoft.com/office/drawing/2014/main" id="{6270D85A-66BC-448F-884C-150C33626D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Freeform 591">
                <a:extLst>
                  <a:ext uri="{FF2B5EF4-FFF2-40B4-BE49-F238E27FC236}">
                    <a16:creationId xmlns:a16="http://schemas.microsoft.com/office/drawing/2014/main" id="{C17BE8CF-5D5D-4139-8371-88BB570F853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F8C3F3DD-70BE-4DF8-A360-75F9E4330B53}"/>
              </a:ext>
            </a:extLst>
          </p:cNvPr>
          <p:cNvGrpSpPr/>
          <p:nvPr/>
        </p:nvGrpSpPr>
        <p:grpSpPr>
          <a:xfrm>
            <a:off x="7628585" y="3659072"/>
            <a:ext cx="367224" cy="240304"/>
            <a:chOff x="7493876" y="2774731"/>
            <a:chExt cx="1481958" cy="894622"/>
          </a:xfrm>
        </p:grpSpPr>
        <p:sp>
          <p:nvSpPr>
            <p:cNvPr id="788" name="Freeform 538">
              <a:extLst>
                <a:ext uri="{FF2B5EF4-FFF2-40B4-BE49-F238E27FC236}">
                  <a16:creationId xmlns:a16="http://schemas.microsoft.com/office/drawing/2014/main" id="{C65DEA97-5A02-49E9-B6FB-7EFA0744C3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E68D6FF2-0BA5-4EFD-9DB7-2B66F1F88D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FA6E0E8-3CDA-4882-9DE4-22C98DCE004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" name="Freeform 541">
                <a:extLst>
                  <a:ext uri="{FF2B5EF4-FFF2-40B4-BE49-F238E27FC236}">
                    <a16:creationId xmlns:a16="http://schemas.microsoft.com/office/drawing/2014/main" id="{B906FC73-EEFE-4436-878E-88DAF64C63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Freeform 542">
                <a:extLst>
                  <a:ext uri="{FF2B5EF4-FFF2-40B4-BE49-F238E27FC236}">
                    <a16:creationId xmlns:a16="http://schemas.microsoft.com/office/drawing/2014/main" id="{E1D060B9-BEB9-47B6-B6D5-5F087A6BFF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Freeform 543">
                <a:extLst>
                  <a:ext uri="{FF2B5EF4-FFF2-40B4-BE49-F238E27FC236}">
                    <a16:creationId xmlns:a16="http://schemas.microsoft.com/office/drawing/2014/main" id="{CF0985A3-3771-4E22-913B-7619238C6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Freeform 544">
                <a:extLst>
                  <a:ext uri="{FF2B5EF4-FFF2-40B4-BE49-F238E27FC236}">
                    <a16:creationId xmlns:a16="http://schemas.microsoft.com/office/drawing/2014/main" id="{BD0DBD94-E2A1-4639-A9FA-D6A3DFB4FD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4DC8DF54-BF1A-4303-87C7-BA5AF86EA8D0}"/>
              </a:ext>
            </a:extLst>
          </p:cNvPr>
          <p:cNvGrpSpPr/>
          <p:nvPr/>
        </p:nvGrpSpPr>
        <p:grpSpPr>
          <a:xfrm>
            <a:off x="7733001" y="4264803"/>
            <a:ext cx="367224" cy="240304"/>
            <a:chOff x="7493876" y="2774731"/>
            <a:chExt cx="1481958" cy="894622"/>
          </a:xfrm>
        </p:grpSpPr>
        <p:sp>
          <p:nvSpPr>
            <p:cNvPr id="796" name="Freeform 546">
              <a:extLst>
                <a:ext uri="{FF2B5EF4-FFF2-40B4-BE49-F238E27FC236}">
                  <a16:creationId xmlns:a16="http://schemas.microsoft.com/office/drawing/2014/main" id="{FE5BE428-F263-442E-89B9-293706B107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B5EAC26F-24EF-4148-9C8C-C72D5EAD18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F40148BC-908C-4D7E-91FF-99A1B9163E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9" name="Freeform 549">
                <a:extLst>
                  <a:ext uri="{FF2B5EF4-FFF2-40B4-BE49-F238E27FC236}">
                    <a16:creationId xmlns:a16="http://schemas.microsoft.com/office/drawing/2014/main" id="{11160E56-0C0B-4234-8927-08ACF208972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Freeform 550">
                <a:extLst>
                  <a:ext uri="{FF2B5EF4-FFF2-40B4-BE49-F238E27FC236}">
                    <a16:creationId xmlns:a16="http://schemas.microsoft.com/office/drawing/2014/main" id="{F5B38249-B111-4868-B003-ED4D742CCE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Freeform 551">
                <a:extLst>
                  <a:ext uri="{FF2B5EF4-FFF2-40B4-BE49-F238E27FC236}">
                    <a16:creationId xmlns:a16="http://schemas.microsoft.com/office/drawing/2014/main" id="{B0109691-E44E-41D1-BAD5-7A744B45B93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Freeform 552">
                <a:extLst>
                  <a:ext uri="{FF2B5EF4-FFF2-40B4-BE49-F238E27FC236}">
                    <a16:creationId xmlns:a16="http://schemas.microsoft.com/office/drawing/2014/main" id="{AA148E2D-BB88-4F73-BBA6-8A143E76942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ED7FA3A5-D190-4607-8DE6-C2A4620D965E}"/>
              </a:ext>
            </a:extLst>
          </p:cNvPr>
          <p:cNvGrpSpPr/>
          <p:nvPr/>
        </p:nvGrpSpPr>
        <p:grpSpPr>
          <a:xfrm>
            <a:off x="8506706" y="4257365"/>
            <a:ext cx="353678" cy="198344"/>
            <a:chOff x="7493876" y="2774731"/>
            <a:chExt cx="1481958" cy="894622"/>
          </a:xfrm>
        </p:grpSpPr>
        <p:sp>
          <p:nvSpPr>
            <p:cNvPr id="804" name="Freeform 623">
              <a:extLst>
                <a:ext uri="{FF2B5EF4-FFF2-40B4-BE49-F238E27FC236}">
                  <a16:creationId xmlns:a16="http://schemas.microsoft.com/office/drawing/2014/main" id="{D2A32265-0177-47FB-90F7-119C8FCCF9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D593A60F-B36C-4F03-B21C-B25D7B4515A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BFF7CA3E-3921-43F3-BD8C-A45FC1A0F00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" name="Freeform 626">
                <a:extLst>
                  <a:ext uri="{FF2B5EF4-FFF2-40B4-BE49-F238E27FC236}">
                    <a16:creationId xmlns:a16="http://schemas.microsoft.com/office/drawing/2014/main" id="{D713B7D5-7A3B-4F3D-B43F-2ED1C57FC59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Freeform 627">
                <a:extLst>
                  <a:ext uri="{FF2B5EF4-FFF2-40B4-BE49-F238E27FC236}">
                    <a16:creationId xmlns:a16="http://schemas.microsoft.com/office/drawing/2014/main" id="{77061B6D-0654-4466-A3E5-2E8DCFD646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Freeform 628">
                <a:extLst>
                  <a:ext uri="{FF2B5EF4-FFF2-40B4-BE49-F238E27FC236}">
                    <a16:creationId xmlns:a16="http://schemas.microsoft.com/office/drawing/2014/main" id="{2E8FF6B4-74BE-41CE-9C8F-8A4CFBAD57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Freeform 629">
                <a:extLst>
                  <a:ext uri="{FF2B5EF4-FFF2-40B4-BE49-F238E27FC236}">
                    <a16:creationId xmlns:a16="http://schemas.microsoft.com/office/drawing/2014/main" id="{73E770CC-0352-4857-A782-0AD1CE32EDE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51115394-3730-46A8-AC44-55F8EDF59418}"/>
              </a:ext>
            </a:extLst>
          </p:cNvPr>
          <p:cNvGrpSpPr/>
          <p:nvPr/>
        </p:nvGrpSpPr>
        <p:grpSpPr>
          <a:xfrm>
            <a:off x="7379340" y="5040726"/>
            <a:ext cx="393760" cy="218578"/>
            <a:chOff x="7493876" y="2774731"/>
            <a:chExt cx="1481958" cy="894622"/>
          </a:xfrm>
        </p:grpSpPr>
        <p:sp>
          <p:nvSpPr>
            <p:cNvPr id="812" name="Freeform 463">
              <a:extLst>
                <a:ext uri="{FF2B5EF4-FFF2-40B4-BE49-F238E27FC236}">
                  <a16:creationId xmlns:a16="http://schemas.microsoft.com/office/drawing/2014/main" id="{D73EBCE7-B6FE-4078-971E-65824C1F2D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5E31E0EF-DD8B-4824-B49B-E532022B9D4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709A241C-D057-4632-876E-4CEA0A58DB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5" name="Freeform 466">
                <a:extLst>
                  <a:ext uri="{FF2B5EF4-FFF2-40B4-BE49-F238E27FC236}">
                    <a16:creationId xmlns:a16="http://schemas.microsoft.com/office/drawing/2014/main" id="{A9CAF073-C631-49C6-A5B5-2DF69025E0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Freeform 467">
                <a:extLst>
                  <a:ext uri="{FF2B5EF4-FFF2-40B4-BE49-F238E27FC236}">
                    <a16:creationId xmlns:a16="http://schemas.microsoft.com/office/drawing/2014/main" id="{B7F4E994-8D76-49D3-B5F7-725C0E3D77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Freeform 468">
                <a:extLst>
                  <a:ext uri="{FF2B5EF4-FFF2-40B4-BE49-F238E27FC236}">
                    <a16:creationId xmlns:a16="http://schemas.microsoft.com/office/drawing/2014/main" id="{4E87C1CB-38DD-4727-A1DF-CC723B423AE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Freeform 469">
                <a:extLst>
                  <a:ext uri="{FF2B5EF4-FFF2-40B4-BE49-F238E27FC236}">
                    <a16:creationId xmlns:a16="http://schemas.microsoft.com/office/drawing/2014/main" id="{F43C473E-0E84-44AD-85F9-9DF42196F60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3DFD1750-50B0-43FC-98BB-FE33C1139894}"/>
              </a:ext>
            </a:extLst>
          </p:cNvPr>
          <p:cNvGrpSpPr/>
          <p:nvPr/>
        </p:nvGrpSpPr>
        <p:grpSpPr>
          <a:xfrm>
            <a:off x="9057429" y="4634165"/>
            <a:ext cx="228295" cy="120400"/>
            <a:chOff x="7493876" y="2774731"/>
            <a:chExt cx="1481958" cy="894622"/>
          </a:xfrm>
        </p:grpSpPr>
        <p:sp>
          <p:nvSpPr>
            <p:cNvPr id="820" name="Freeform 447">
              <a:extLst>
                <a:ext uri="{FF2B5EF4-FFF2-40B4-BE49-F238E27FC236}">
                  <a16:creationId xmlns:a16="http://schemas.microsoft.com/office/drawing/2014/main" id="{10A3F039-1E92-4EB8-9E20-26F1A7CC1E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525EB2AE-F1F7-459D-9986-3120B01A94F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A817E23D-8F35-459C-8B9F-72A6BDAD9C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3" name="Freeform 450">
                <a:extLst>
                  <a:ext uri="{FF2B5EF4-FFF2-40B4-BE49-F238E27FC236}">
                    <a16:creationId xmlns:a16="http://schemas.microsoft.com/office/drawing/2014/main" id="{4002015B-BC9A-4CD7-8DA5-B687F6C7E5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Freeform 451">
                <a:extLst>
                  <a:ext uri="{FF2B5EF4-FFF2-40B4-BE49-F238E27FC236}">
                    <a16:creationId xmlns:a16="http://schemas.microsoft.com/office/drawing/2014/main" id="{CAAD9E7D-5A5B-48F0-8F1C-A588E6F16C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Freeform 452">
                <a:extLst>
                  <a:ext uri="{FF2B5EF4-FFF2-40B4-BE49-F238E27FC236}">
                    <a16:creationId xmlns:a16="http://schemas.microsoft.com/office/drawing/2014/main" id="{157B17BA-1DF7-4BF7-97AF-D68CB46CCCB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Freeform 453">
                <a:extLst>
                  <a:ext uri="{FF2B5EF4-FFF2-40B4-BE49-F238E27FC236}">
                    <a16:creationId xmlns:a16="http://schemas.microsoft.com/office/drawing/2014/main" id="{B7F0BBE1-FBCE-4A47-8248-F3AB69677C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3FA40BF6-8D40-4932-BBBC-6DB238870720}"/>
              </a:ext>
            </a:extLst>
          </p:cNvPr>
          <p:cNvGrpSpPr/>
          <p:nvPr/>
        </p:nvGrpSpPr>
        <p:grpSpPr>
          <a:xfrm>
            <a:off x="5570521" y="2621653"/>
            <a:ext cx="534987" cy="407988"/>
            <a:chOff x="7432700" y="2327293"/>
            <a:chExt cx="534987" cy="407988"/>
          </a:xfrm>
        </p:grpSpPr>
        <p:pic>
          <p:nvPicPr>
            <p:cNvPr id="828" name="Picture 1017" descr="antenna_stylized">
              <a:extLst>
                <a:ext uri="{FF2B5EF4-FFF2-40B4-BE49-F238E27FC236}">
                  <a16:creationId xmlns:a16="http://schemas.microsoft.com/office/drawing/2014/main" id="{6FA1E963-A696-4547-9C7B-EF56569E6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" name="Picture 1018" descr="laptop_keyboard">
              <a:extLst>
                <a:ext uri="{FF2B5EF4-FFF2-40B4-BE49-F238E27FC236}">
                  <a16:creationId xmlns:a16="http://schemas.microsoft.com/office/drawing/2014/main" id="{8FEAE9DC-2E18-451A-8A38-F4B2AA94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" name="Freeform 1019">
              <a:extLst>
                <a:ext uri="{FF2B5EF4-FFF2-40B4-BE49-F238E27FC236}">
                  <a16:creationId xmlns:a16="http://schemas.microsoft.com/office/drawing/2014/main" id="{0D522D2B-EEE5-43AF-AECD-C9CBD2E17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831" name="Picture 1020" descr="screen">
              <a:extLst>
                <a:ext uri="{FF2B5EF4-FFF2-40B4-BE49-F238E27FC236}">
                  <a16:creationId xmlns:a16="http://schemas.microsoft.com/office/drawing/2014/main" id="{879C37D6-AB18-4D2E-A816-72392A6E7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2" name="Freeform 1021">
              <a:extLst>
                <a:ext uri="{FF2B5EF4-FFF2-40B4-BE49-F238E27FC236}">
                  <a16:creationId xmlns:a16="http://schemas.microsoft.com/office/drawing/2014/main" id="{D3060C6B-1DAA-4CCE-A633-B44780408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3" name="Freeform 1022">
              <a:extLst>
                <a:ext uri="{FF2B5EF4-FFF2-40B4-BE49-F238E27FC236}">
                  <a16:creationId xmlns:a16="http://schemas.microsoft.com/office/drawing/2014/main" id="{8E0DA41B-C822-41E3-87CF-B9F5B01AF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" name="Freeform 1023">
              <a:extLst>
                <a:ext uri="{FF2B5EF4-FFF2-40B4-BE49-F238E27FC236}">
                  <a16:creationId xmlns:a16="http://schemas.microsoft.com/office/drawing/2014/main" id="{7E9398D3-B0BE-4E96-BE14-EBA2FEE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" name="Freeform 1024">
              <a:extLst>
                <a:ext uri="{FF2B5EF4-FFF2-40B4-BE49-F238E27FC236}">
                  <a16:creationId xmlns:a16="http://schemas.microsoft.com/office/drawing/2014/main" id="{673BCB4B-5E61-4B16-804A-2C4D4983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6" name="Freeform 1025">
              <a:extLst>
                <a:ext uri="{FF2B5EF4-FFF2-40B4-BE49-F238E27FC236}">
                  <a16:creationId xmlns:a16="http://schemas.microsoft.com/office/drawing/2014/main" id="{106226E7-37FA-461C-8842-0DED5CEFB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7" name="Freeform 1026">
              <a:extLst>
                <a:ext uri="{FF2B5EF4-FFF2-40B4-BE49-F238E27FC236}">
                  <a16:creationId xmlns:a16="http://schemas.microsoft.com/office/drawing/2014/main" id="{1E605298-56AF-4C06-B3CA-7BBFF6FA1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8" name="Group 1027">
              <a:extLst>
                <a:ext uri="{FF2B5EF4-FFF2-40B4-BE49-F238E27FC236}">
                  <a16:creationId xmlns:a16="http://schemas.microsoft.com/office/drawing/2014/main" id="{ACAF07DF-BA2A-4D0D-AB39-62B9CD5A2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845" name="Freeform 1028">
                <a:extLst>
                  <a:ext uri="{FF2B5EF4-FFF2-40B4-BE49-F238E27FC236}">
                    <a16:creationId xmlns:a16="http://schemas.microsoft.com/office/drawing/2014/main" id="{DD3187A1-51B5-4448-8019-BFCD5F738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Freeform 1029">
                <a:extLst>
                  <a:ext uri="{FF2B5EF4-FFF2-40B4-BE49-F238E27FC236}">
                    <a16:creationId xmlns:a16="http://schemas.microsoft.com/office/drawing/2014/main" id="{B70BA25C-9C11-4FC6-B232-5B226AB3A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Freeform 1030">
                <a:extLst>
                  <a:ext uri="{FF2B5EF4-FFF2-40B4-BE49-F238E27FC236}">
                    <a16:creationId xmlns:a16="http://schemas.microsoft.com/office/drawing/2014/main" id="{5D40AA4A-C0CC-4D51-9216-91952F11D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Freeform 1031">
                <a:extLst>
                  <a:ext uri="{FF2B5EF4-FFF2-40B4-BE49-F238E27FC236}">
                    <a16:creationId xmlns:a16="http://schemas.microsoft.com/office/drawing/2014/main" id="{07D1E51E-171F-4CEF-8AD1-548A1EB64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Freeform 1032">
                <a:extLst>
                  <a:ext uri="{FF2B5EF4-FFF2-40B4-BE49-F238E27FC236}">
                    <a16:creationId xmlns:a16="http://schemas.microsoft.com/office/drawing/2014/main" id="{E95092B7-C21E-4992-A2B4-B73576D54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Freeform 1033">
                <a:extLst>
                  <a:ext uri="{FF2B5EF4-FFF2-40B4-BE49-F238E27FC236}">
                    <a16:creationId xmlns:a16="http://schemas.microsoft.com/office/drawing/2014/main" id="{1087AFA5-3D90-4D4C-A765-A770F18B0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9" name="Freeform 1034">
              <a:extLst>
                <a:ext uri="{FF2B5EF4-FFF2-40B4-BE49-F238E27FC236}">
                  <a16:creationId xmlns:a16="http://schemas.microsoft.com/office/drawing/2014/main" id="{EAE91748-7E06-41DA-A0C2-3147ED67D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" name="Freeform 1035">
              <a:extLst>
                <a:ext uri="{FF2B5EF4-FFF2-40B4-BE49-F238E27FC236}">
                  <a16:creationId xmlns:a16="http://schemas.microsoft.com/office/drawing/2014/main" id="{D730DD60-7B49-4237-AE8D-83CD0538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1" name="Freeform 1036">
              <a:extLst>
                <a:ext uri="{FF2B5EF4-FFF2-40B4-BE49-F238E27FC236}">
                  <a16:creationId xmlns:a16="http://schemas.microsoft.com/office/drawing/2014/main" id="{7B096FB6-8324-47DA-9D29-EAD07C35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2" name="Freeform 1037">
              <a:extLst>
                <a:ext uri="{FF2B5EF4-FFF2-40B4-BE49-F238E27FC236}">
                  <a16:creationId xmlns:a16="http://schemas.microsoft.com/office/drawing/2014/main" id="{7A0B1C04-6842-4253-95D6-9BDB90FD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3" name="Freeform 1038">
              <a:extLst>
                <a:ext uri="{FF2B5EF4-FFF2-40B4-BE49-F238E27FC236}">
                  <a16:creationId xmlns:a16="http://schemas.microsoft.com/office/drawing/2014/main" id="{CA99FA13-1883-4872-9955-19815014E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" name="Freeform 1039">
              <a:extLst>
                <a:ext uri="{FF2B5EF4-FFF2-40B4-BE49-F238E27FC236}">
                  <a16:creationId xmlns:a16="http://schemas.microsoft.com/office/drawing/2014/main" id="{7E0F98EB-5C79-4F85-BBCA-1F0651A584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40D2053C-FDDD-4401-90E3-845EE2C1D738}"/>
              </a:ext>
            </a:extLst>
          </p:cNvPr>
          <p:cNvGrpSpPr/>
          <p:nvPr/>
        </p:nvGrpSpPr>
        <p:grpSpPr>
          <a:xfrm>
            <a:off x="6769228" y="2584767"/>
            <a:ext cx="530702" cy="478009"/>
            <a:chOff x="8631407" y="2290407"/>
            <a:chExt cx="530702" cy="478009"/>
          </a:xfrm>
        </p:grpSpPr>
        <p:pic>
          <p:nvPicPr>
            <p:cNvPr id="852" name="Picture 568" descr="light2.png">
              <a:extLst>
                <a:ext uri="{FF2B5EF4-FFF2-40B4-BE49-F238E27FC236}">
                  <a16:creationId xmlns:a16="http://schemas.microsoft.com/office/drawing/2014/main" id="{CF118576-CCE9-42A2-B805-FEC77619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3" name="Picture 1017" descr="antenna_stylized">
              <a:extLst>
                <a:ext uri="{FF2B5EF4-FFF2-40B4-BE49-F238E27FC236}">
                  <a16:creationId xmlns:a16="http://schemas.microsoft.com/office/drawing/2014/main" id="{C43570BB-8157-43D0-836D-4BA44DB86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D577C831-1A75-4BF4-9373-B991E0973FDC}"/>
              </a:ext>
            </a:extLst>
          </p:cNvPr>
          <p:cNvGrpSpPr/>
          <p:nvPr/>
        </p:nvGrpSpPr>
        <p:grpSpPr>
          <a:xfrm>
            <a:off x="6630986" y="2324164"/>
            <a:ext cx="849312" cy="226109"/>
            <a:chOff x="8493165" y="2029804"/>
            <a:chExt cx="849312" cy="226109"/>
          </a:xfrm>
        </p:grpSpPr>
        <p:pic>
          <p:nvPicPr>
            <p:cNvPr id="855" name="Picture 603" descr="car_icon_small">
              <a:extLst>
                <a:ext uri="{FF2B5EF4-FFF2-40B4-BE49-F238E27FC236}">
                  <a16:creationId xmlns:a16="http://schemas.microsoft.com/office/drawing/2014/main" id="{9D6D24DD-2A49-403A-9070-09D459540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6" name="Picture 1017" descr="antenna_stylized">
              <a:extLst>
                <a:ext uri="{FF2B5EF4-FFF2-40B4-BE49-F238E27FC236}">
                  <a16:creationId xmlns:a16="http://schemas.microsoft.com/office/drawing/2014/main" id="{0D948E02-6BDB-4151-919E-941F47BF0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A50759E6-719F-4122-A38C-FBBC5C94B379}"/>
              </a:ext>
            </a:extLst>
          </p:cNvPr>
          <p:cNvGrpSpPr/>
          <p:nvPr/>
        </p:nvGrpSpPr>
        <p:grpSpPr>
          <a:xfrm>
            <a:off x="5624965" y="3590464"/>
            <a:ext cx="857739" cy="583764"/>
            <a:chOff x="7487144" y="3296104"/>
            <a:chExt cx="857739" cy="583764"/>
          </a:xfrm>
        </p:grpSpPr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E0AD1A4B-6C7A-404A-998E-AAABF8C8CE56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865" name="Picture 1115" descr="antenna_stylized">
                <a:extLst>
                  <a:ext uri="{FF2B5EF4-FFF2-40B4-BE49-F238E27FC236}">
                    <a16:creationId xmlns:a16="http://schemas.microsoft.com/office/drawing/2014/main" id="{0E33E79B-6F16-415C-95A4-C2971467D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6" name="Picture 1116" descr="laptop_keyboard">
                <a:extLst>
                  <a:ext uri="{FF2B5EF4-FFF2-40B4-BE49-F238E27FC236}">
                    <a16:creationId xmlns:a16="http://schemas.microsoft.com/office/drawing/2014/main" id="{3F461B29-190A-42FB-8CE4-71299F3DAB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7" name="Freeform 1117">
                <a:extLst>
                  <a:ext uri="{FF2B5EF4-FFF2-40B4-BE49-F238E27FC236}">
                    <a16:creationId xmlns:a16="http://schemas.microsoft.com/office/drawing/2014/main" id="{7067DFDF-1092-4781-B598-7BF87A969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868" name="Picture 1118" descr="screen">
                <a:extLst>
                  <a:ext uri="{FF2B5EF4-FFF2-40B4-BE49-F238E27FC236}">
                    <a16:creationId xmlns:a16="http://schemas.microsoft.com/office/drawing/2014/main" id="{B4064743-E998-436F-A679-C8862B60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9" name="Freeform 1119">
                <a:extLst>
                  <a:ext uri="{FF2B5EF4-FFF2-40B4-BE49-F238E27FC236}">
                    <a16:creationId xmlns:a16="http://schemas.microsoft.com/office/drawing/2014/main" id="{24E6D430-A61E-484B-B904-A33285B4C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Freeform 1120">
                <a:extLst>
                  <a:ext uri="{FF2B5EF4-FFF2-40B4-BE49-F238E27FC236}">
                    <a16:creationId xmlns:a16="http://schemas.microsoft.com/office/drawing/2014/main" id="{219D1B3B-3B55-4DB4-9CD1-BE3C5F9ED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Freeform 1121">
                <a:extLst>
                  <a:ext uri="{FF2B5EF4-FFF2-40B4-BE49-F238E27FC236}">
                    <a16:creationId xmlns:a16="http://schemas.microsoft.com/office/drawing/2014/main" id="{E03C6E2E-FBD0-4098-A15B-E8BD96915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Freeform 1122">
                <a:extLst>
                  <a:ext uri="{FF2B5EF4-FFF2-40B4-BE49-F238E27FC236}">
                    <a16:creationId xmlns:a16="http://schemas.microsoft.com/office/drawing/2014/main" id="{49757DCF-3CC7-4DD9-BEE1-B72BAFECA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Freeform 1123">
                <a:extLst>
                  <a:ext uri="{FF2B5EF4-FFF2-40B4-BE49-F238E27FC236}">
                    <a16:creationId xmlns:a16="http://schemas.microsoft.com/office/drawing/2014/main" id="{5C3D98D8-4AD8-4C56-BCAC-DB59A3160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Freeform 1124">
                <a:extLst>
                  <a:ext uri="{FF2B5EF4-FFF2-40B4-BE49-F238E27FC236}">
                    <a16:creationId xmlns:a16="http://schemas.microsoft.com/office/drawing/2014/main" id="{9276A007-E209-402F-B965-1FC0879F4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75" name="Group 1125">
                <a:extLst>
                  <a:ext uri="{FF2B5EF4-FFF2-40B4-BE49-F238E27FC236}">
                    <a16:creationId xmlns:a16="http://schemas.microsoft.com/office/drawing/2014/main" id="{DE1275C5-B1BF-47D4-A8FF-F0C7EEFC05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82" name="Freeform 1126">
                  <a:extLst>
                    <a:ext uri="{FF2B5EF4-FFF2-40B4-BE49-F238E27FC236}">
                      <a16:creationId xmlns:a16="http://schemas.microsoft.com/office/drawing/2014/main" id="{FB280BFC-7A85-4BB5-883F-026233B60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3" name="Freeform 1127">
                  <a:extLst>
                    <a:ext uri="{FF2B5EF4-FFF2-40B4-BE49-F238E27FC236}">
                      <a16:creationId xmlns:a16="http://schemas.microsoft.com/office/drawing/2014/main" id="{07D28734-5810-4FBC-8BB7-BA8188FDF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Freeform 1128">
                  <a:extLst>
                    <a:ext uri="{FF2B5EF4-FFF2-40B4-BE49-F238E27FC236}">
                      <a16:creationId xmlns:a16="http://schemas.microsoft.com/office/drawing/2014/main" id="{D0905E49-4455-47CC-B6E0-31F18840F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5" name="Freeform 1129">
                  <a:extLst>
                    <a:ext uri="{FF2B5EF4-FFF2-40B4-BE49-F238E27FC236}">
                      <a16:creationId xmlns:a16="http://schemas.microsoft.com/office/drawing/2014/main" id="{DE4272BB-A5B5-4EA3-AFBB-1820E069C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1130">
                  <a:extLst>
                    <a:ext uri="{FF2B5EF4-FFF2-40B4-BE49-F238E27FC236}">
                      <a16:creationId xmlns:a16="http://schemas.microsoft.com/office/drawing/2014/main" id="{7EB11AB8-3F01-40F2-A657-3ADDEB66D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Freeform 1131">
                  <a:extLst>
                    <a:ext uri="{FF2B5EF4-FFF2-40B4-BE49-F238E27FC236}">
                      <a16:creationId xmlns:a16="http://schemas.microsoft.com/office/drawing/2014/main" id="{F1BABA39-0943-4AD5-A1A2-6A898926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6" name="Freeform 1132">
                <a:extLst>
                  <a:ext uri="{FF2B5EF4-FFF2-40B4-BE49-F238E27FC236}">
                    <a16:creationId xmlns:a16="http://schemas.microsoft.com/office/drawing/2014/main" id="{647264C9-54F9-4448-ADBF-B328D264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Freeform 1133">
                <a:extLst>
                  <a:ext uri="{FF2B5EF4-FFF2-40B4-BE49-F238E27FC236}">
                    <a16:creationId xmlns:a16="http://schemas.microsoft.com/office/drawing/2014/main" id="{736D494E-B561-4D86-8900-5641CC500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Freeform 1134">
                <a:extLst>
                  <a:ext uri="{FF2B5EF4-FFF2-40B4-BE49-F238E27FC236}">
                    <a16:creationId xmlns:a16="http://schemas.microsoft.com/office/drawing/2014/main" id="{AD66159F-9071-4E24-B80C-91963066B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Freeform 1135">
                <a:extLst>
                  <a:ext uri="{FF2B5EF4-FFF2-40B4-BE49-F238E27FC236}">
                    <a16:creationId xmlns:a16="http://schemas.microsoft.com/office/drawing/2014/main" id="{8A6FE7D2-EA2F-40FB-AB5D-9237F134E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Freeform 1136">
                <a:extLst>
                  <a:ext uri="{FF2B5EF4-FFF2-40B4-BE49-F238E27FC236}">
                    <a16:creationId xmlns:a16="http://schemas.microsoft.com/office/drawing/2014/main" id="{4EC4EDE8-2538-4434-9CD8-6B318ACBD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Freeform 1137">
                <a:extLst>
                  <a:ext uri="{FF2B5EF4-FFF2-40B4-BE49-F238E27FC236}">
                    <a16:creationId xmlns:a16="http://schemas.microsoft.com/office/drawing/2014/main" id="{C74194B9-4873-48B9-8323-AFB93882AE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9" name="Group 1139">
              <a:extLst>
                <a:ext uri="{FF2B5EF4-FFF2-40B4-BE49-F238E27FC236}">
                  <a16:creationId xmlns:a16="http://schemas.microsoft.com/office/drawing/2014/main" id="{02CE2CC3-DA84-43ED-A02C-7BB35F8903D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863" name="Picture 1140" descr="desktop_computer_stylized_medium">
                <a:extLst>
                  <a:ext uri="{FF2B5EF4-FFF2-40B4-BE49-F238E27FC236}">
                    <a16:creationId xmlns:a16="http://schemas.microsoft.com/office/drawing/2014/main" id="{F9A8B251-FB95-4737-A10F-0E45A23CA2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4" name="Freeform 1141">
                <a:extLst>
                  <a:ext uri="{FF2B5EF4-FFF2-40B4-BE49-F238E27FC236}">
                    <a16:creationId xmlns:a16="http://schemas.microsoft.com/office/drawing/2014/main" id="{83EE6241-3405-4C7B-BD7A-90189A75C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A8C48107-C43C-4BBF-81FA-FCA696D12B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861" name="Picture 571" descr="fridge2.png">
                <a:extLst>
                  <a:ext uri="{FF2B5EF4-FFF2-40B4-BE49-F238E27FC236}">
                    <a16:creationId xmlns:a16="http://schemas.microsoft.com/office/drawing/2014/main" id="{29D75DF1-88C0-4E92-8388-C472C0700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" name="Picture 1115" descr="antenna_stylized">
                <a:extLst>
                  <a:ext uri="{FF2B5EF4-FFF2-40B4-BE49-F238E27FC236}">
                    <a16:creationId xmlns:a16="http://schemas.microsoft.com/office/drawing/2014/main" id="{FDF9062D-AA2D-488C-A453-35D0A0383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26FF412B-9E91-4BB8-9636-E95338491254}"/>
              </a:ext>
            </a:extLst>
          </p:cNvPr>
          <p:cNvGrpSpPr/>
          <p:nvPr/>
        </p:nvGrpSpPr>
        <p:grpSpPr>
          <a:xfrm>
            <a:off x="9196394" y="3693525"/>
            <a:ext cx="518448" cy="1212242"/>
            <a:chOff x="11058573" y="3399165"/>
            <a:chExt cx="518448" cy="1212242"/>
          </a:xfrm>
        </p:grpSpPr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8DF5CB7D-9436-446F-A93A-47F20C78D4E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EF9BEFBF-C110-456B-A945-0B50E2A25A1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7" name="Group 896">
                <a:extLst>
                  <a:ext uri="{FF2B5EF4-FFF2-40B4-BE49-F238E27FC236}">
                    <a16:creationId xmlns:a16="http://schemas.microsoft.com/office/drawing/2014/main" id="{74F3B198-2196-4946-B914-1868EC135F38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98" name="Picture 897" descr="server_rack.png">
                  <a:extLst>
                    <a:ext uri="{FF2B5EF4-FFF2-40B4-BE49-F238E27FC236}">
                      <a16:creationId xmlns:a16="http://schemas.microsoft.com/office/drawing/2014/main" id="{6EB462C3-A789-479D-B5F0-44DAFBBC0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9" name="Picture 898" descr="server_rack.png">
                  <a:extLst>
                    <a:ext uri="{FF2B5EF4-FFF2-40B4-BE49-F238E27FC236}">
                      <a16:creationId xmlns:a16="http://schemas.microsoft.com/office/drawing/2014/main" id="{8ABE24BE-1D40-486D-B755-F52B79887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00" name="Picture 899" descr="server_rack.png">
                  <a:extLst>
                    <a:ext uri="{FF2B5EF4-FFF2-40B4-BE49-F238E27FC236}">
                      <a16:creationId xmlns:a16="http://schemas.microsoft.com/office/drawing/2014/main" id="{70816383-15DC-47F2-BAA1-F1177515F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0" name="Group 889">
              <a:extLst>
                <a:ext uri="{FF2B5EF4-FFF2-40B4-BE49-F238E27FC236}">
                  <a16:creationId xmlns:a16="http://schemas.microsoft.com/office/drawing/2014/main" id="{1AD71AAC-1FBE-498D-8142-6FF52F421DB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711EEB0B-CC22-4B98-97FB-63AFA754E5D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2" name="Group 891">
                <a:extLst>
                  <a:ext uri="{FF2B5EF4-FFF2-40B4-BE49-F238E27FC236}">
                    <a16:creationId xmlns:a16="http://schemas.microsoft.com/office/drawing/2014/main" id="{5C6DBBEA-69C7-42F8-BC4C-309D25AECE2B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93" name="Picture 892" descr="server_rack.png">
                  <a:extLst>
                    <a:ext uri="{FF2B5EF4-FFF2-40B4-BE49-F238E27FC236}">
                      <a16:creationId xmlns:a16="http://schemas.microsoft.com/office/drawing/2014/main" id="{A0C29061-2B1B-42D6-9A06-1070D64B2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4" name="Picture 893" descr="server_rack.png">
                  <a:extLst>
                    <a:ext uri="{FF2B5EF4-FFF2-40B4-BE49-F238E27FC236}">
                      <a16:creationId xmlns:a16="http://schemas.microsoft.com/office/drawing/2014/main" id="{10EBE02E-18AC-4F5A-BF5A-AF1032C45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5" name="Picture 894" descr="server_rack.png">
                  <a:extLst>
                    <a:ext uri="{FF2B5EF4-FFF2-40B4-BE49-F238E27FC236}">
                      <a16:creationId xmlns:a16="http://schemas.microsoft.com/office/drawing/2014/main" id="{1F86DAE5-C4ED-45DA-9DC1-DD2A2FDC0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01" name="Group 950">
            <a:extLst>
              <a:ext uri="{FF2B5EF4-FFF2-40B4-BE49-F238E27FC236}">
                <a16:creationId xmlns:a16="http://schemas.microsoft.com/office/drawing/2014/main" id="{912D17AC-5F44-4B6B-A1A5-4E646778F0E1}"/>
              </a:ext>
            </a:extLst>
          </p:cNvPr>
          <p:cNvGrpSpPr>
            <a:grpSpLocks/>
          </p:cNvGrpSpPr>
          <p:nvPr/>
        </p:nvGrpSpPr>
        <p:grpSpPr bwMode="auto">
          <a:xfrm>
            <a:off x="8420362" y="5538991"/>
            <a:ext cx="177192" cy="330833"/>
            <a:chOff x="4140" y="429"/>
            <a:chExt cx="1425" cy="2396"/>
          </a:xfrm>
        </p:grpSpPr>
        <p:sp>
          <p:nvSpPr>
            <p:cNvPr id="902" name="Freeform 951">
              <a:extLst>
                <a:ext uri="{FF2B5EF4-FFF2-40B4-BE49-F238E27FC236}">
                  <a16:creationId xmlns:a16="http://schemas.microsoft.com/office/drawing/2014/main" id="{D99DD741-D9E7-41FB-811B-7E94032F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3" name="Rectangle 952">
              <a:extLst>
                <a:ext uri="{FF2B5EF4-FFF2-40B4-BE49-F238E27FC236}">
                  <a16:creationId xmlns:a16="http://schemas.microsoft.com/office/drawing/2014/main" id="{9949379C-4735-47CA-96D5-243137EA6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04" name="Freeform 953">
              <a:extLst>
                <a:ext uri="{FF2B5EF4-FFF2-40B4-BE49-F238E27FC236}">
                  <a16:creationId xmlns:a16="http://schemas.microsoft.com/office/drawing/2014/main" id="{97077B37-8077-4FFF-81B2-9C4B27FC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Freeform 954">
              <a:extLst>
                <a:ext uri="{FF2B5EF4-FFF2-40B4-BE49-F238E27FC236}">
                  <a16:creationId xmlns:a16="http://schemas.microsoft.com/office/drawing/2014/main" id="{95C2910F-87B4-490A-87DE-B0A3C10C4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6" name="Rectangle 955">
              <a:extLst>
                <a:ext uri="{FF2B5EF4-FFF2-40B4-BE49-F238E27FC236}">
                  <a16:creationId xmlns:a16="http://schemas.microsoft.com/office/drawing/2014/main" id="{23126F9B-4D21-4531-85B5-9758236F1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07" name="Group 956">
              <a:extLst>
                <a:ext uri="{FF2B5EF4-FFF2-40B4-BE49-F238E27FC236}">
                  <a16:creationId xmlns:a16="http://schemas.microsoft.com/office/drawing/2014/main" id="{D904D3C4-5B7D-4BB1-8A1C-271EFB8DE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2" name="AutoShape 957">
                <a:extLst>
                  <a:ext uri="{FF2B5EF4-FFF2-40B4-BE49-F238E27FC236}">
                    <a16:creationId xmlns:a16="http://schemas.microsoft.com/office/drawing/2014/main" id="{C15E7E95-4CEA-4967-948C-2B37F10B4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3" name="AutoShape 958">
                <a:extLst>
                  <a:ext uri="{FF2B5EF4-FFF2-40B4-BE49-F238E27FC236}">
                    <a16:creationId xmlns:a16="http://schemas.microsoft.com/office/drawing/2014/main" id="{5ACBDFDA-4AFD-4944-B47D-E4E055A66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08" name="Rectangle 959">
              <a:extLst>
                <a:ext uri="{FF2B5EF4-FFF2-40B4-BE49-F238E27FC236}">
                  <a16:creationId xmlns:a16="http://schemas.microsoft.com/office/drawing/2014/main" id="{0B11D1C9-AC2E-4315-9BE3-8F5CE808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09" name="Group 960">
              <a:extLst>
                <a:ext uri="{FF2B5EF4-FFF2-40B4-BE49-F238E27FC236}">
                  <a16:creationId xmlns:a16="http://schemas.microsoft.com/office/drawing/2014/main" id="{05BA51C9-8EA9-46EB-9BE7-48F29D36F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0" name="AutoShape 961">
                <a:extLst>
                  <a:ext uri="{FF2B5EF4-FFF2-40B4-BE49-F238E27FC236}">
                    <a16:creationId xmlns:a16="http://schemas.microsoft.com/office/drawing/2014/main" id="{B587F309-D0F7-4E9C-A173-A0D1CAE45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1" name="AutoShape 962">
                <a:extLst>
                  <a:ext uri="{FF2B5EF4-FFF2-40B4-BE49-F238E27FC236}">
                    <a16:creationId xmlns:a16="http://schemas.microsoft.com/office/drawing/2014/main" id="{A3ED9792-4E3D-497E-B7B5-0C450C5DE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0" name="Rectangle 963">
              <a:extLst>
                <a:ext uri="{FF2B5EF4-FFF2-40B4-BE49-F238E27FC236}">
                  <a16:creationId xmlns:a16="http://schemas.microsoft.com/office/drawing/2014/main" id="{87499BAC-46B7-4BCD-B645-06C545DF3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1" name="Rectangle 964">
              <a:extLst>
                <a:ext uri="{FF2B5EF4-FFF2-40B4-BE49-F238E27FC236}">
                  <a16:creationId xmlns:a16="http://schemas.microsoft.com/office/drawing/2014/main" id="{672DAE9A-55E8-4ED8-98CD-0FE5D71C1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12" name="Group 965">
              <a:extLst>
                <a:ext uri="{FF2B5EF4-FFF2-40B4-BE49-F238E27FC236}">
                  <a16:creationId xmlns:a16="http://schemas.microsoft.com/office/drawing/2014/main" id="{68F4E7C2-A777-4D75-92C2-A9F3CB93B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8" name="AutoShape 966">
                <a:extLst>
                  <a:ext uri="{FF2B5EF4-FFF2-40B4-BE49-F238E27FC236}">
                    <a16:creationId xmlns:a16="http://schemas.microsoft.com/office/drawing/2014/main" id="{4C1129A7-BAAE-4D81-9BC0-67FEA330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29" name="AutoShape 967">
                <a:extLst>
                  <a:ext uri="{FF2B5EF4-FFF2-40B4-BE49-F238E27FC236}">
                    <a16:creationId xmlns:a16="http://schemas.microsoft.com/office/drawing/2014/main" id="{05B71FE9-0F8C-4CFC-A242-89E17D39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3" name="Freeform 968">
              <a:extLst>
                <a:ext uri="{FF2B5EF4-FFF2-40B4-BE49-F238E27FC236}">
                  <a16:creationId xmlns:a16="http://schemas.microsoft.com/office/drawing/2014/main" id="{8D5FE8CC-3A51-4AB3-B676-C57A090D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4" name="Group 969">
              <a:extLst>
                <a:ext uri="{FF2B5EF4-FFF2-40B4-BE49-F238E27FC236}">
                  <a16:creationId xmlns:a16="http://schemas.microsoft.com/office/drawing/2014/main" id="{1ED110B2-D8C9-4CFB-A4F2-50BAB78BC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6" name="AutoShape 970">
                <a:extLst>
                  <a:ext uri="{FF2B5EF4-FFF2-40B4-BE49-F238E27FC236}">
                    <a16:creationId xmlns:a16="http://schemas.microsoft.com/office/drawing/2014/main" id="{EE92B6E2-5B0B-4DAF-BC5A-CBFEADC1F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27" name="AutoShape 971">
                <a:extLst>
                  <a:ext uri="{FF2B5EF4-FFF2-40B4-BE49-F238E27FC236}">
                    <a16:creationId xmlns:a16="http://schemas.microsoft.com/office/drawing/2014/main" id="{30B394E1-360E-4E8D-9D8B-B6C0715D6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5" name="Rectangle 972">
              <a:extLst>
                <a:ext uri="{FF2B5EF4-FFF2-40B4-BE49-F238E27FC236}">
                  <a16:creationId xmlns:a16="http://schemas.microsoft.com/office/drawing/2014/main" id="{3C2F6E13-755E-4312-9823-8171E1CA6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6" name="Freeform 973">
              <a:extLst>
                <a:ext uri="{FF2B5EF4-FFF2-40B4-BE49-F238E27FC236}">
                  <a16:creationId xmlns:a16="http://schemas.microsoft.com/office/drawing/2014/main" id="{C439920E-6AC1-4A2E-A9E1-F7E645B05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" name="Freeform 974">
              <a:extLst>
                <a:ext uri="{FF2B5EF4-FFF2-40B4-BE49-F238E27FC236}">
                  <a16:creationId xmlns:a16="http://schemas.microsoft.com/office/drawing/2014/main" id="{48A6D758-1654-4506-86AA-8BA09CAE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8" name="Oval 975">
              <a:extLst>
                <a:ext uri="{FF2B5EF4-FFF2-40B4-BE49-F238E27FC236}">
                  <a16:creationId xmlns:a16="http://schemas.microsoft.com/office/drawing/2014/main" id="{694F818F-855E-4F9F-9F2B-216352506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9" name="Freeform 976">
              <a:extLst>
                <a:ext uri="{FF2B5EF4-FFF2-40B4-BE49-F238E27FC236}">
                  <a16:creationId xmlns:a16="http://schemas.microsoft.com/office/drawing/2014/main" id="{C2EB7406-A79E-4C07-850F-7763E7C53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0" name="AutoShape 977">
              <a:extLst>
                <a:ext uri="{FF2B5EF4-FFF2-40B4-BE49-F238E27FC236}">
                  <a16:creationId xmlns:a16="http://schemas.microsoft.com/office/drawing/2014/main" id="{A8471D68-13D2-48A2-81F2-308BBE79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1" name="AutoShape 978">
              <a:extLst>
                <a:ext uri="{FF2B5EF4-FFF2-40B4-BE49-F238E27FC236}">
                  <a16:creationId xmlns:a16="http://schemas.microsoft.com/office/drawing/2014/main" id="{CD648088-ECF9-412D-8993-C08B2121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2" name="Oval 979">
              <a:extLst>
                <a:ext uri="{FF2B5EF4-FFF2-40B4-BE49-F238E27FC236}">
                  <a16:creationId xmlns:a16="http://schemas.microsoft.com/office/drawing/2014/main" id="{6C43AFDE-4D82-46FD-AAF9-F4CCD775D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3" name="Oval 980">
              <a:extLst>
                <a:ext uri="{FF2B5EF4-FFF2-40B4-BE49-F238E27FC236}">
                  <a16:creationId xmlns:a16="http://schemas.microsoft.com/office/drawing/2014/main" id="{BF86AFFC-96CA-4EA8-8993-A8643E3DB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" name="Oval 981">
              <a:extLst>
                <a:ext uri="{FF2B5EF4-FFF2-40B4-BE49-F238E27FC236}">
                  <a16:creationId xmlns:a16="http://schemas.microsoft.com/office/drawing/2014/main" id="{B331443B-842D-40F5-8EA7-7F694BE4B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5" name="Rectangle 982">
              <a:extLst>
                <a:ext uri="{FF2B5EF4-FFF2-40B4-BE49-F238E27FC236}">
                  <a16:creationId xmlns:a16="http://schemas.microsoft.com/office/drawing/2014/main" id="{45A40F4A-8A3E-4032-B1B8-A32F679E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934" name="Group 590">
            <a:extLst>
              <a:ext uri="{FF2B5EF4-FFF2-40B4-BE49-F238E27FC236}">
                <a16:creationId xmlns:a16="http://schemas.microsoft.com/office/drawing/2014/main" id="{8A71EF9B-A94C-4478-9494-DE4AAEED121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12302" y="5165201"/>
            <a:ext cx="345630" cy="320302"/>
            <a:chOff x="2839" y="3501"/>
            <a:chExt cx="755" cy="803"/>
          </a:xfrm>
        </p:grpSpPr>
        <p:pic>
          <p:nvPicPr>
            <p:cNvPr id="935" name="Picture 591" descr="desktop_computer_stylized_medium">
              <a:extLst>
                <a:ext uri="{FF2B5EF4-FFF2-40B4-BE49-F238E27FC236}">
                  <a16:creationId xmlns:a16="http://schemas.microsoft.com/office/drawing/2014/main" id="{B4D0C8D6-475F-45C5-B6CE-535CADDD3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6" name="Freeform 592">
              <a:extLst>
                <a:ext uri="{FF2B5EF4-FFF2-40B4-BE49-F238E27FC236}">
                  <a16:creationId xmlns:a16="http://schemas.microsoft.com/office/drawing/2014/main" id="{AA57A24F-E466-47B5-B36E-042D791B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7" name="Group 1064">
            <a:extLst>
              <a:ext uri="{FF2B5EF4-FFF2-40B4-BE49-F238E27FC236}">
                <a16:creationId xmlns:a16="http://schemas.microsoft.com/office/drawing/2014/main" id="{F3D0914D-057F-4068-9CD7-4FE59D9AEDA4}"/>
              </a:ext>
            </a:extLst>
          </p:cNvPr>
          <p:cNvGrpSpPr>
            <a:grpSpLocks/>
          </p:cNvGrpSpPr>
          <p:nvPr/>
        </p:nvGrpSpPr>
        <p:grpSpPr bwMode="auto">
          <a:xfrm>
            <a:off x="7333128" y="6117849"/>
            <a:ext cx="310186" cy="307808"/>
            <a:chOff x="877" y="1008"/>
            <a:chExt cx="2747" cy="2591"/>
          </a:xfrm>
        </p:grpSpPr>
        <p:pic>
          <p:nvPicPr>
            <p:cNvPr id="938" name="Picture 1065" descr="antenna_stylized">
              <a:extLst>
                <a:ext uri="{FF2B5EF4-FFF2-40B4-BE49-F238E27FC236}">
                  <a16:creationId xmlns:a16="http://schemas.microsoft.com/office/drawing/2014/main" id="{49AE9683-4A74-4F31-B95E-EBE1886A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9" name="Picture 1066" descr="laptop_keyboard">
              <a:extLst>
                <a:ext uri="{FF2B5EF4-FFF2-40B4-BE49-F238E27FC236}">
                  <a16:creationId xmlns:a16="http://schemas.microsoft.com/office/drawing/2014/main" id="{F7AB0321-85A0-4E40-A704-F2DE45611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0" name="Freeform 1067">
              <a:extLst>
                <a:ext uri="{FF2B5EF4-FFF2-40B4-BE49-F238E27FC236}">
                  <a16:creationId xmlns:a16="http://schemas.microsoft.com/office/drawing/2014/main" id="{393A36A7-B9DF-4EEB-9F60-02E74786F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1068" descr="screen">
              <a:extLst>
                <a:ext uri="{FF2B5EF4-FFF2-40B4-BE49-F238E27FC236}">
                  <a16:creationId xmlns:a16="http://schemas.microsoft.com/office/drawing/2014/main" id="{57641447-FAD5-4473-90DD-4BB1B1814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" name="Freeform 1069">
              <a:extLst>
                <a:ext uri="{FF2B5EF4-FFF2-40B4-BE49-F238E27FC236}">
                  <a16:creationId xmlns:a16="http://schemas.microsoft.com/office/drawing/2014/main" id="{5FB78D6C-9F0A-4DDE-B423-33D69AD6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3" name="Freeform 1070">
              <a:extLst>
                <a:ext uri="{FF2B5EF4-FFF2-40B4-BE49-F238E27FC236}">
                  <a16:creationId xmlns:a16="http://schemas.microsoft.com/office/drawing/2014/main" id="{11ED857D-9BD0-488C-A394-12B9C87D0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4" name="Freeform 1071">
              <a:extLst>
                <a:ext uri="{FF2B5EF4-FFF2-40B4-BE49-F238E27FC236}">
                  <a16:creationId xmlns:a16="http://schemas.microsoft.com/office/drawing/2014/main" id="{29E5F7DD-30CD-4849-8E5B-FA37476F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5" name="Freeform 1072">
              <a:extLst>
                <a:ext uri="{FF2B5EF4-FFF2-40B4-BE49-F238E27FC236}">
                  <a16:creationId xmlns:a16="http://schemas.microsoft.com/office/drawing/2014/main" id="{601C37CF-78AC-46D4-8941-65035F54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" name="Freeform 1073">
              <a:extLst>
                <a:ext uri="{FF2B5EF4-FFF2-40B4-BE49-F238E27FC236}">
                  <a16:creationId xmlns:a16="http://schemas.microsoft.com/office/drawing/2014/main" id="{DD35D0B7-939E-4CD7-BD90-86D2CDC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" name="Freeform 1074">
              <a:extLst>
                <a:ext uri="{FF2B5EF4-FFF2-40B4-BE49-F238E27FC236}">
                  <a16:creationId xmlns:a16="http://schemas.microsoft.com/office/drawing/2014/main" id="{18BD6440-19FE-4BAF-9B80-FF716DFA1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8" name="Group 1075">
              <a:extLst>
                <a:ext uri="{FF2B5EF4-FFF2-40B4-BE49-F238E27FC236}">
                  <a16:creationId xmlns:a16="http://schemas.microsoft.com/office/drawing/2014/main" id="{03B54CC7-51B0-4410-94DF-8AD7B581E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55" name="Freeform 1076">
                <a:extLst>
                  <a:ext uri="{FF2B5EF4-FFF2-40B4-BE49-F238E27FC236}">
                    <a16:creationId xmlns:a16="http://schemas.microsoft.com/office/drawing/2014/main" id="{AE7776A2-CB5F-4EA3-895C-9019F72F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077">
                <a:extLst>
                  <a:ext uri="{FF2B5EF4-FFF2-40B4-BE49-F238E27FC236}">
                    <a16:creationId xmlns:a16="http://schemas.microsoft.com/office/drawing/2014/main" id="{95957092-7BAF-4038-ADC3-8C4422FAE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078">
                <a:extLst>
                  <a:ext uri="{FF2B5EF4-FFF2-40B4-BE49-F238E27FC236}">
                    <a16:creationId xmlns:a16="http://schemas.microsoft.com/office/drawing/2014/main" id="{FFE1DCC8-BF8E-4DF1-9262-642FA3E7F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Freeform 1079">
                <a:extLst>
                  <a:ext uri="{FF2B5EF4-FFF2-40B4-BE49-F238E27FC236}">
                    <a16:creationId xmlns:a16="http://schemas.microsoft.com/office/drawing/2014/main" id="{0D7BDA3F-04C0-4937-8C84-666744B41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Freeform 1080">
                <a:extLst>
                  <a:ext uri="{FF2B5EF4-FFF2-40B4-BE49-F238E27FC236}">
                    <a16:creationId xmlns:a16="http://schemas.microsoft.com/office/drawing/2014/main" id="{4EE1CF3F-CDF9-4C6A-AF76-1E0E59DB2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Freeform 1081">
                <a:extLst>
                  <a:ext uri="{FF2B5EF4-FFF2-40B4-BE49-F238E27FC236}">
                    <a16:creationId xmlns:a16="http://schemas.microsoft.com/office/drawing/2014/main" id="{992F787D-D538-4546-9DFD-4E6EE0A13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9" name="Freeform 1082">
              <a:extLst>
                <a:ext uri="{FF2B5EF4-FFF2-40B4-BE49-F238E27FC236}">
                  <a16:creationId xmlns:a16="http://schemas.microsoft.com/office/drawing/2014/main" id="{82D6B4DE-4E77-4390-88DA-68E04AEC0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0" name="Freeform 1083">
              <a:extLst>
                <a:ext uri="{FF2B5EF4-FFF2-40B4-BE49-F238E27FC236}">
                  <a16:creationId xmlns:a16="http://schemas.microsoft.com/office/drawing/2014/main" id="{7F4DD2ED-2F6D-498D-9C72-3C3C45AD4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1" name="Freeform 1084">
              <a:extLst>
                <a:ext uri="{FF2B5EF4-FFF2-40B4-BE49-F238E27FC236}">
                  <a16:creationId xmlns:a16="http://schemas.microsoft.com/office/drawing/2014/main" id="{720C2BAA-40E0-4D04-8E04-2C667AB1B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" name="Freeform 1085">
              <a:extLst>
                <a:ext uri="{FF2B5EF4-FFF2-40B4-BE49-F238E27FC236}">
                  <a16:creationId xmlns:a16="http://schemas.microsoft.com/office/drawing/2014/main" id="{D84B5D14-DE9C-4712-AF80-91CCA536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" name="Freeform 1086">
              <a:extLst>
                <a:ext uri="{FF2B5EF4-FFF2-40B4-BE49-F238E27FC236}">
                  <a16:creationId xmlns:a16="http://schemas.microsoft.com/office/drawing/2014/main" id="{2CB01DB4-C33B-457B-92CC-30A7F7B3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" name="Freeform 1087">
              <a:extLst>
                <a:ext uri="{FF2B5EF4-FFF2-40B4-BE49-F238E27FC236}">
                  <a16:creationId xmlns:a16="http://schemas.microsoft.com/office/drawing/2014/main" id="{53C4E238-FFB0-42C1-9BC4-4D03CC0D596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1" name="Group 590">
            <a:extLst>
              <a:ext uri="{FF2B5EF4-FFF2-40B4-BE49-F238E27FC236}">
                <a16:creationId xmlns:a16="http://schemas.microsoft.com/office/drawing/2014/main" id="{E88FA374-4DD8-4F87-B5BC-B36483B52D6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85356" y="5769697"/>
            <a:ext cx="345630" cy="320302"/>
            <a:chOff x="2839" y="3501"/>
            <a:chExt cx="755" cy="803"/>
          </a:xfrm>
        </p:grpSpPr>
        <p:pic>
          <p:nvPicPr>
            <p:cNvPr id="962" name="Picture 591" descr="desktop_computer_stylized_medium">
              <a:extLst>
                <a:ext uri="{FF2B5EF4-FFF2-40B4-BE49-F238E27FC236}">
                  <a16:creationId xmlns:a16="http://schemas.microsoft.com/office/drawing/2014/main" id="{C39BF737-9803-42FF-B2E0-601D74255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3" name="Freeform 592">
              <a:extLst>
                <a:ext uri="{FF2B5EF4-FFF2-40B4-BE49-F238E27FC236}">
                  <a16:creationId xmlns:a16="http://schemas.microsoft.com/office/drawing/2014/main" id="{F06983D1-5A5B-46A4-A672-2839219A5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4" name="Group 590">
            <a:extLst>
              <a:ext uri="{FF2B5EF4-FFF2-40B4-BE49-F238E27FC236}">
                <a16:creationId xmlns:a16="http://schemas.microsoft.com/office/drawing/2014/main" id="{DCF4D2D0-F670-4E6D-9E21-90C73327D2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83581" y="5791170"/>
            <a:ext cx="345630" cy="320302"/>
            <a:chOff x="2839" y="3501"/>
            <a:chExt cx="755" cy="803"/>
          </a:xfrm>
        </p:grpSpPr>
        <p:pic>
          <p:nvPicPr>
            <p:cNvPr id="965" name="Picture 591" descr="desktop_computer_stylized_medium">
              <a:extLst>
                <a:ext uri="{FF2B5EF4-FFF2-40B4-BE49-F238E27FC236}">
                  <a16:creationId xmlns:a16="http://schemas.microsoft.com/office/drawing/2014/main" id="{315E50BF-5887-4ABD-A1DA-46577A6AF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6" name="Freeform 592">
              <a:extLst>
                <a:ext uri="{FF2B5EF4-FFF2-40B4-BE49-F238E27FC236}">
                  <a16:creationId xmlns:a16="http://schemas.microsoft.com/office/drawing/2014/main" id="{50A57498-AA60-40C6-9CB8-738B7C2D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7" name="Group 1064">
            <a:extLst>
              <a:ext uri="{FF2B5EF4-FFF2-40B4-BE49-F238E27FC236}">
                <a16:creationId xmlns:a16="http://schemas.microsoft.com/office/drawing/2014/main" id="{B3951E7C-CA31-42BC-8EF1-2E8AC8A85A7C}"/>
              </a:ext>
            </a:extLst>
          </p:cNvPr>
          <p:cNvGrpSpPr>
            <a:grpSpLocks/>
          </p:cNvGrpSpPr>
          <p:nvPr/>
        </p:nvGrpSpPr>
        <p:grpSpPr bwMode="auto">
          <a:xfrm>
            <a:off x="7666193" y="6060178"/>
            <a:ext cx="319264" cy="253379"/>
            <a:chOff x="877" y="1008"/>
            <a:chExt cx="2747" cy="2591"/>
          </a:xfrm>
        </p:grpSpPr>
        <p:pic>
          <p:nvPicPr>
            <p:cNvPr id="968" name="Picture 1065" descr="antenna_stylized">
              <a:extLst>
                <a:ext uri="{FF2B5EF4-FFF2-40B4-BE49-F238E27FC236}">
                  <a16:creationId xmlns:a16="http://schemas.microsoft.com/office/drawing/2014/main" id="{7FFEAB87-2E52-454E-9E9C-03BAA4AC3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9" name="Picture 1066" descr="laptop_keyboard">
              <a:extLst>
                <a:ext uri="{FF2B5EF4-FFF2-40B4-BE49-F238E27FC236}">
                  <a16:creationId xmlns:a16="http://schemas.microsoft.com/office/drawing/2014/main" id="{68C357D4-E520-48D3-8A8E-27D0B2039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0" name="Freeform 1067">
              <a:extLst>
                <a:ext uri="{FF2B5EF4-FFF2-40B4-BE49-F238E27FC236}">
                  <a16:creationId xmlns:a16="http://schemas.microsoft.com/office/drawing/2014/main" id="{B8E00C40-A350-47E9-A45D-821BBE434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71" name="Picture 1068" descr="screen">
              <a:extLst>
                <a:ext uri="{FF2B5EF4-FFF2-40B4-BE49-F238E27FC236}">
                  <a16:creationId xmlns:a16="http://schemas.microsoft.com/office/drawing/2014/main" id="{8595B998-E0C3-4DF3-A048-683ACD464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" name="Freeform 1069">
              <a:extLst>
                <a:ext uri="{FF2B5EF4-FFF2-40B4-BE49-F238E27FC236}">
                  <a16:creationId xmlns:a16="http://schemas.microsoft.com/office/drawing/2014/main" id="{1415A367-8CDB-4C7C-92C3-74C60EE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" name="Freeform 1070">
              <a:extLst>
                <a:ext uri="{FF2B5EF4-FFF2-40B4-BE49-F238E27FC236}">
                  <a16:creationId xmlns:a16="http://schemas.microsoft.com/office/drawing/2014/main" id="{97FBFB34-D06A-4774-BF91-B53E5B78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" name="Freeform 1071">
              <a:extLst>
                <a:ext uri="{FF2B5EF4-FFF2-40B4-BE49-F238E27FC236}">
                  <a16:creationId xmlns:a16="http://schemas.microsoft.com/office/drawing/2014/main" id="{1BA2F3A1-CEEA-4F9E-BA45-4EDE63C4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" name="Freeform 1072">
              <a:extLst>
                <a:ext uri="{FF2B5EF4-FFF2-40B4-BE49-F238E27FC236}">
                  <a16:creationId xmlns:a16="http://schemas.microsoft.com/office/drawing/2014/main" id="{07AA776E-D7F4-4ACA-BE87-20AD6A8D5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6" name="Freeform 1073">
              <a:extLst>
                <a:ext uri="{FF2B5EF4-FFF2-40B4-BE49-F238E27FC236}">
                  <a16:creationId xmlns:a16="http://schemas.microsoft.com/office/drawing/2014/main" id="{8A45D7B7-FD0D-41B2-A7E1-B80283FE5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7" name="Freeform 1074">
              <a:extLst>
                <a:ext uri="{FF2B5EF4-FFF2-40B4-BE49-F238E27FC236}">
                  <a16:creationId xmlns:a16="http://schemas.microsoft.com/office/drawing/2014/main" id="{E2F81F46-17D7-40C5-8CF9-C15564B5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8" name="Group 1075">
              <a:extLst>
                <a:ext uri="{FF2B5EF4-FFF2-40B4-BE49-F238E27FC236}">
                  <a16:creationId xmlns:a16="http://schemas.microsoft.com/office/drawing/2014/main" id="{1359A625-10D5-454B-811A-2859AB359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85" name="Freeform 1076">
                <a:extLst>
                  <a:ext uri="{FF2B5EF4-FFF2-40B4-BE49-F238E27FC236}">
                    <a16:creationId xmlns:a16="http://schemas.microsoft.com/office/drawing/2014/main" id="{E9A1DBAF-9BE1-479A-A2B4-E5C3DC8A5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1077">
                <a:extLst>
                  <a:ext uri="{FF2B5EF4-FFF2-40B4-BE49-F238E27FC236}">
                    <a16:creationId xmlns:a16="http://schemas.microsoft.com/office/drawing/2014/main" id="{09EFD917-9480-42C9-87CD-FF7965673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Freeform 1078">
                <a:extLst>
                  <a:ext uri="{FF2B5EF4-FFF2-40B4-BE49-F238E27FC236}">
                    <a16:creationId xmlns:a16="http://schemas.microsoft.com/office/drawing/2014/main" id="{362C813F-726B-4F35-9D01-D00FB74F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Freeform 1079">
                <a:extLst>
                  <a:ext uri="{FF2B5EF4-FFF2-40B4-BE49-F238E27FC236}">
                    <a16:creationId xmlns:a16="http://schemas.microsoft.com/office/drawing/2014/main" id="{A39CD711-9B9A-4315-8D61-F24DFD0AA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Freeform 1080">
                <a:extLst>
                  <a:ext uri="{FF2B5EF4-FFF2-40B4-BE49-F238E27FC236}">
                    <a16:creationId xmlns:a16="http://schemas.microsoft.com/office/drawing/2014/main" id="{65690052-6B0D-453B-9CBD-EC86D540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Freeform 1081">
                <a:extLst>
                  <a:ext uri="{FF2B5EF4-FFF2-40B4-BE49-F238E27FC236}">
                    <a16:creationId xmlns:a16="http://schemas.microsoft.com/office/drawing/2014/main" id="{C4E092F8-EFEC-4C42-A815-BDEF2BE4C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9" name="Freeform 1082">
              <a:extLst>
                <a:ext uri="{FF2B5EF4-FFF2-40B4-BE49-F238E27FC236}">
                  <a16:creationId xmlns:a16="http://schemas.microsoft.com/office/drawing/2014/main" id="{7203D0C8-C632-4B1E-8072-6000F903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0" name="Freeform 1083">
              <a:extLst>
                <a:ext uri="{FF2B5EF4-FFF2-40B4-BE49-F238E27FC236}">
                  <a16:creationId xmlns:a16="http://schemas.microsoft.com/office/drawing/2014/main" id="{3582BB02-292A-44B2-916E-03A2D73D4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1" name="Freeform 1084">
              <a:extLst>
                <a:ext uri="{FF2B5EF4-FFF2-40B4-BE49-F238E27FC236}">
                  <a16:creationId xmlns:a16="http://schemas.microsoft.com/office/drawing/2014/main" id="{A784BE7E-6AB9-42CF-BD87-1AC2589C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2" name="Freeform 1085">
              <a:extLst>
                <a:ext uri="{FF2B5EF4-FFF2-40B4-BE49-F238E27FC236}">
                  <a16:creationId xmlns:a16="http://schemas.microsoft.com/office/drawing/2014/main" id="{9F8E4E8E-935D-46FA-BE30-FEB9DADF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" name="Freeform 1086">
              <a:extLst>
                <a:ext uri="{FF2B5EF4-FFF2-40B4-BE49-F238E27FC236}">
                  <a16:creationId xmlns:a16="http://schemas.microsoft.com/office/drawing/2014/main" id="{D4DE45D6-EFF4-4B22-B3FD-A7F9A975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4" name="Freeform 1087">
              <a:extLst>
                <a:ext uri="{FF2B5EF4-FFF2-40B4-BE49-F238E27FC236}">
                  <a16:creationId xmlns:a16="http://schemas.microsoft.com/office/drawing/2014/main" id="{8FE8296C-5D89-4011-81FD-29442F04DE3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1" name="Freeform 984">
            <a:extLst>
              <a:ext uri="{FF2B5EF4-FFF2-40B4-BE49-F238E27FC236}">
                <a16:creationId xmlns:a16="http://schemas.microsoft.com/office/drawing/2014/main" id="{53124A27-A979-417D-B293-6F88CE2C1AAB}"/>
              </a:ext>
            </a:extLst>
          </p:cNvPr>
          <p:cNvSpPr>
            <a:spLocks/>
          </p:cNvSpPr>
          <p:nvPr/>
        </p:nvSpPr>
        <p:spPr bwMode="auto">
          <a:xfrm>
            <a:off x="8285040" y="590201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" name="Freeform 986">
            <a:extLst>
              <a:ext uri="{FF2B5EF4-FFF2-40B4-BE49-F238E27FC236}">
                <a16:creationId xmlns:a16="http://schemas.microsoft.com/office/drawing/2014/main" id="{AA7A7E8C-AE38-49AB-98C8-2FCAD7505953}"/>
              </a:ext>
            </a:extLst>
          </p:cNvPr>
          <p:cNvSpPr>
            <a:spLocks/>
          </p:cNvSpPr>
          <p:nvPr/>
        </p:nvSpPr>
        <p:spPr bwMode="auto">
          <a:xfrm>
            <a:off x="8291417" y="592196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" name="Freeform 987">
            <a:extLst>
              <a:ext uri="{FF2B5EF4-FFF2-40B4-BE49-F238E27FC236}">
                <a16:creationId xmlns:a16="http://schemas.microsoft.com/office/drawing/2014/main" id="{CF36FCF1-71E1-4C67-B7B5-149A1CE7FD69}"/>
              </a:ext>
            </a:extLst>
          </p:cNvPr>
          <p:cNvSpPr>
            <a:spLocks/>
          </p:cNvSpPr>
          <p:nvPr/>
        </p:nvSpPr>
        <p:spPr bwMode="auto">
          <a:xfrm>
            <a:off x="8286965" y="607779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" name="Rectangle 988">
            <a:extLst>
              <a:ext uri="{FF2B5EF4-FFF2-40B4-BE49-F238E27FC236}">
                <a16:creationId xmlns:a16="http://schemas.microsoft.com/office/drawing/2014/main" id="{9B14C8DC-DE7E-4822-A2A2-1EED4DD5A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746" y="593943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995" name="Group 989">
            <a:extLst>
              <a:ext uri="{FF2B5EF4-FFF2-40B4-BE49-F238E27FC236}">
                <a16:creationId xmlns:a16="http://schemas.microsoft.com/office/drawing/2014/main" id="{044706A2-B8E7-48A0-B536-9B9779B09F2F}"/>
              </a:ext>
            </a:extLst>
          </p:cNvPr>
          <p:cNvGrpSpPr>
            <a:grpSpLocks/>
          </p:cNvGrpSpPr>
          <p:nvPr/>
        </p:nvGrpSpPr>
        <p:grpSpPr bwMode="auto">
          <a:xfrm>
            <a:off x="8222596" y="5936235"/>
            <a:ext cx="69903" cy="21117"/>
            <a:chOff x="614" y="2568"/>
            <a:chExt cx="725" cy="139"/>
          </a:xfrm>
        </p:grpSpPr>
        <p:sp>
          <p:nvSpPr>
            <p:cNvPr id="996" name="AutoShape 990">
              <a:extLst>
                <a:ext uri="{FF2B5EF4-FFF2-40B4-BE49-F238E27FC236}">
                  <a16:creationId xmlns:a16="http://schemas.microsoft.com/office/drawing/2014/main" id="{90444781-1C0E-4D1B-B71F-3BB71419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97" name="AutoShape 991">
              <a:extLst>
                <a:ext uri="{FF2B5EF4-FFF2-40B4-BE49-F238E27FC236}">
                  <a16:creationId xmlns:a16="http://schemas.microsoft.com/office/drawing/2014/main" id="{BB71688A-D86A-42D6-8F38-C5C05C377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998" name="Rectangle 992">
            <a:extLst>
              <a:ext uri="{FF2B5EF4-FFF2-40B4-BE49-F238E27FC236}">
                <a16:creationId xmlns:a16="http://schemas.microsoft.com/office/drawing/2014/main" id="{93419787-A504-4BD9-B355-21C6B0DE5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49" y="598779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999" name="Group 993">
            <a:extLst>
              <a:ext uri="{FF2B5EF4-FFF2-40B4-BE49-F238E27FC236}">
                <a16:creationId xmlns:a16="http://schemas.microsoft.com/office/drawing/2014/main" id="{4E5A4DDE-43E8-418E-AEE3-78925C05EE2D}"/>
              </a:ext>
            </a:extLst>
          </p:cNvPr>
          <p:cNvGrpSpPr>
            <a:grpSpLocks/>
          </p:cNvGrpSpPr>
          <p:nvPr/>
        </p:nvGrpSpPr>
        <p:grpSpPr bwMode="auto">
          <a:xfrm>
            <a:off x="8222356" y="5983712"/>
            <a:ext cx="69903" cy="19515"/>
            <a:chOff x="614" y="2568"/>
            <a:chExt cx="725" cy="139"/>
          </a:xfrm>
        </p:grpSpPr>
        <p:sp>
          <p:nvSpPr>
            <p:cNvPr id="1000" name="AutoShape 994">
              <a:extLst>
                <a:ext uri="{FF2B5EF4-FFF2-40B4-BE49-F238E27FC236}">
                  <a16:creationId xmlns:a16="http://schemas.microsoft.com/office/drawing/2014/main" id="{4F9C6AF0-B299-4E08-B22B-D40C51E51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01" name="AutoShape 995">
              <a:extLst>
                <a:ext uri="{FF2B5EF4-FFF2-40B4-BE49-F238E27FC236}">
                  <a16:creationId xmlns:a16="http://schemas.microsoft.com/office/drawing/2014/main" id="{CE2A18FC-14F6-49A5-8C06-CE05E5BA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02" name="Rectangle 996">
            <a:extLst>
              <a:ext uri="{FF2B5EF4-FFF2-40B4-BE49-F238E27FC236}">
                <a16:creationId xmlns:a16="http://schemas.microsoft.com/office/drawing/2014/main" id="{265919B4-F525-442A-B473-48B6AF3A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49" y="603614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03" name="Rectangle 997">
            <a:extLst>
              <a:ext uri="{FF2B5EF4-FFF2-40B4-BE49-F238E27FC236}">
                <a16:creationId xmlns:a16="http://schemas.microsoft.com/office/drawing/2014/main" id="{E16955CD-640A-416D-B2F4-7869A2346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152" y="607997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004" name="Group 998">
            <a:extLst>
              <a:ext uri="{FF2B5EF4-FFF2-40B4-BE49-F238E27FC236}">
                <a16:creationId xmlns:a16="http://schemas.microsoft.com/office/drawing/2014/main" id="{661B64C8-5E88-4714-ACBF-B22A903173D9}"/>
              </a:ext>
            </a:extLst>
          </p:cNvPr>
          <p:cNvGrpSpPr>
            <a:grpSpLocks/>
          </p:cNvGrpSpPr>
          <p:nvPr/>
        </p:nvGrpSpPr>
        <p:grpSpPr bwMode="auto">
          <a:xfrm>
            <a:off x="8220912" y="6075900"/>
            <a:ext cx="70024" cy="21991"/>
            <a:chOff x="614" y="2568"/>
            <a:chExt cx="725" cy="139"/>
          </a:xfrm>
        </p:grpSpPr>
        <p:sp>
          <p:nvSpPr>
            <p:cNvPr id="1005" name="AutoShape 999">
              <a:extLst>
                <a:ext uri="{FF2B5EF4-FFF2-40B4-BE49-F238E27FC236}">
                  <a16:creationId xmlns:a16="http://schemas.microsoft.com/office/drawing/2014/main" id="{8EEB0A52-7545-4366-9AAA-F225E2E25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06" name="AutoShape 1000">
              <a:extLst>
                <a:ext uri="{FF2B5EF4-FFF2-40B4-BE49-F238E27FC236}">
                  <a16:creationId xmlns:a16="http://schemas.microsoft.com/office/drawing/2014/main" id="{E35FECE8-4A79-483E-9C1B-D9FBA7F22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07" name="Freeform 1001">
            <a:extLst>
              <a:ext uri="{FF2B5EF4-FFF2-40B4-BE49-F238E27FC236}">
                <a16:creationId xmlns:a16="http://schemas.microsoft.com/office/drawing/2014/main" id="{D9399EEC-BA85-4DE4-B29D-73935BC0705C}"/>
              </a:ext>
            </a:extLst>
          </p:cNvPr>
          <p:cNvSpPr>
            <a:spLocks/>
          </p:cNvSpPr>
          <p:nvPr/>
        </p:nvSpPr>
        <p:spPr bwMode="auto">
          <a:xfrm>
            <a:off x="8287447" y="603614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08" name="Group 1002">
            <a:extLst>
              <a:ext uri="{FF2B5EF4-FFF2-40B4-BE49-F238E27FC236}">
                <a16:creationId xmlns:a16="http://schemas.microsoft.com/office/drawing/2014/main" id="{615626A0-DA44-498A-A675-E4C855011AA1}"/>
              </a:ext>
            </a:extLst>
          </p:cNvPr>
          <p:cNvGrpSpPr>
            <a:grpSpLocks/>
          </p:cNvGrpSpPr>
          <p:nvPr/>
        </p:nvGrpSpPr>
        <p:grpSpPr bwMode="auto">
          <a:xfrm>
            <a:off x="8221393" y="6032209"/>
            <a:ext cx="70024" cy="20243"/>
            <a:chOff x="614" y="2568"/>
            <a:chExt cx="725" cy="139"/>
          </a:xfrm>
        </p:grpSpPr>
        <p:sp>
          <p:nvSpPr>
            <p:cNvPr id="1009" name="AutoShape 1003">
              <a:extLst>
                <a:ext uri="{FF2B5EF4-FFF2-40B4-BE49-F238E27FC236}">
                  <a16:creationId xmlns:a16="http://schemas.microsoft.com/office/drawing/2014/main" id="{BD8C0B7B-8CB8-47D5-AE9F-16E858725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10" name="AutoShape 1004">
              <a:extLst>
                <a:ext uri="{FF2B5EF4-FFF2-40B4-BE49-F238E27FC236}">
                  <a16:creationId xmlns:a16="http://schemas.microsoft.com/office/drawing/2014/main" id="{2FE0736F-4A10-4934-9BE6-A25C069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11" name="Rectangle 1005">
            <a:extLst>
              <a:ext uri="{FF2B5EF4-FFF2-40B4-BE49-F238E27FC236}">
                <a16:creationId xmlns:a16="http://schemas.microsoft.com/office/drawing/2014/main" id="{11FD4A76-536B-48B4-AE13-F0D6D5671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393" y="590142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2" name="Freeform 1006">
            <a:extLst>
              <a:ext uri="{FF2B5EF4-FFF2-40B4-BE49-F238E27FC236}">
                <a16:creationId xmlns:a16="http://schemas.microsoft.com/office/drawing/2014/main" id="{5EFAF351-88C8-4C66-AC96-41F4346EBA1C}"/>
              </a:ext>
            </a:extLst>
          </p:cNvPr>
          <p:cNvSpPr>
            <a:spLocks/>
          </p:cNvSpPr>
          <p:nvPr/>
        </p:nvSpPr>
        <p:spPr bwMode="auto">
          <a:xfrm>
            <a:off x="8290334" y="598560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" name="Freeform 1007">
            <a:extLst>
              <a:ext uri="{FF2B5EF4-FFF2-40B4-BE49-F238E27FC236}">
                <a16:creationId xmlns:a16="http://schemas.microsoft.com/office/drawing/2014/main" id="{670E4168-C1E1-4FC9-A5EE-358BCDB6642D}"/>
              </a:ext>
            </a:extLst>
          </p:cNvPr>
          <p:cNvSpPr>
            <a:spLocks/>
          </p:cNvSpPr>
          <p:nvPr/>
        </p:nvSpPr>
        <p:spPr bwMode="auto">
          <a:xfrm>
            <a:off x="8290695" y="593798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" name="Oval 1008">
            <a:extLst>
              <a:ext uri="{FF2B5EF4-FFF2-40B4-BE49-F238E27FC236}">
                <a16:creationId xmlns:a16="http://schemas.microsoft.com/office/drawing/2014/main" id="{E6E544AF-459E-4ECB-BBF0-52D7DC3B0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758" y="621920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5" name="Freeform 1009">
            <a:extLst>
              <a:ext uri="{FF2B5EF4-FFF2-40B4-BE49-F238E27FC236}">
                <a16:creationId xmlns:a16="http://schemas.microsoft.com/office/drawing/2014/main" id="{7D89FA29-EA35-4DF8-A32D-2E9679D386AA}"/>
              </a:ext>
            </a:extLst>
          </p:cNvPr>
          <p:cNvSpPr>
            <a:spLocks/>
          </p:cNvSpPr>
          <p:nvPr/>
        </p:nvSpPr>
        <p:spPr bwMode="auto">
          <a:xfrm>
            <a:off x="8289131" y="621964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6" name="AutoShape 1010">
            <a:extLst>
              <a:ext uri="{FF2B5EF4-FFF2-40B4-BE49-F238E27FC236}">
                <a16:creationId xmlns:a16="http://schemas.microsoft.com/office/drawing/2014/main" id="{6576329E-DDCB-4969-8E4F-71E95C47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324" y="622852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7" name="AutoShape 1011">
            <a:extLst>
              <a:ext uri="{FF2B5EF4-FFF2-40B4-BE49-F238E27FC236}">
                <a16:creationId xmlns:a16="http://schemas.microsoft.com/office/drawing/2014/main" id="{AB89AD4F-4B16-46E8-8E31-5614010BF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746" y="623420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8" name="Oval 1012">
            <a:extLst>
              <a:ext uri="{FF2B5EF4-FFF2-40B4-BE49-F238E27FC236}">
                <a16:creationId xmlns:a16="http://schemas.microsoft.com/office/drawing/2014/main" id="{45ABD8DE-8094-4B4E-AFE3-21EE5C456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657" y="618585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9" name="Oval 1013">
            <a:extLst>
              <a:ext uri="{FF2B5EF4-FFF2-40B4-BE49-F238E27FC236}">
                <a16:creationId xmlns:a16="http://schemas.microsoft.com/office/drawing/2014/main" id="{83BBE9FC-2BC0-4BA6-BBB6-441EB4186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314" y="618585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0" name="Oval 1014">
            <a:extLst>
              <a:ext uri="{FF2B5EF4-FFF2-40B4-BE49-F238E27FC236}">
                <a16:creationId xmlns:a16="http://schemas.microsoft.com/office/drawing/2014/main" id="{7E7ACED0-92F5-401B-AEA1-4A6E964D5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648" y="618585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21" name="Rectangle 1015">
            <a:extLst>
              <a:ext uri="{FF2B5EF4-FFF2-40B4-BE49-F238E27FC236}">
                <a16:creationId xmlns:a16="http://schemas.microsoft.com/office/drawing/2014/main" id="{EA45ED25-D83E-44AD-9FD8-78F9757C6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0857" y="610648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A3290C97-FDC2-467B-A576-8DAD58F1FC37}"/>
              </a:ext>
            </a:extLst>
          </p:cNvPr>
          <p:cNvSpPr/>
          <p:nvPr/>
        </p:nvSpPr>
        <p:spPr>
          <a:xfrm>
            <a:off x="4671363" y="163095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62211B6D-216D-482A-B553-760107B64F09}"/>
              </a:ext>
            </a:extLst>
          </p:cNvPr>
          <p:cNvGrpSpPr/>
          <p:nvPr/>
        </p:nvGrpSpPr>
        <p:grpSpPr>
          <a:xfrm>
            <a:off x="5811771" y="2079211"/>
            <a:ext cx="2755429" cy="4250670"/>
            <a:chOff x="7680324" y="1814171"/>
            <a:chExt cx="2755429" cy="4250670"/>
          </a:xfrm>
        </p:grpSpPr>
        <p:grpSp>
          <p:nvGrpSpPr>
            <p:cNvPr id="1024" name="Group 652">
              <a:extLst>
                <a:ext uri="{FF2B5EF4-FFF2-40B4-BE49-F238E27FC236}">
                  <a16:creationId xmlns:a16="http://schemas.microsoft.com/office/drawing/2014/main" id="{F3968928-3AC4-482D-B7FC-660909516F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1031" name="Picture 653" descr="iphone_stylized_small">
                <a:extLst>
                  <a:ext uri="{FF2B5EF4-FFF2-40B4-BE49-F238E27FC236}">
                    <a16:creationId xmlns:a16="http://schemas.microsoft.com/office/drawing/2014/main" id="{E297F49C-0765-46F4-A636-1842E433B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654" descr="antenna_radiation_stylized">
                <a:extLst>
                  <a:ext uri="{FF2B5EF4-FFF2-40B4-BE49-F238E27FC236}">
                    <a16:creationId xmlns:a16="http://schemas.microsoft.com/office/drawing/2014/main" id="{15AA3525-7EEB-440B-8051-A20134D98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25" name="Group 590">
              <a:extLst>
                <a:ext uri="{FF2B5EF4-FFF2-40B4-BE49-F238E27FC236}">
                  <a16:creationId xmlns:a16="http://schemas.microsoft.com/office/drawing/2014/main" id="{F42520A5-271E-4297-8044-AAF6D9C19B2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1029" name="Picture 591" descr="desktop_computer_stylized_medium">
                <a:extLst>
                  <a:ext uri="{FF2B5EF4-FFF2-40B4-BE49-F238E27FC236}">
                    <a16:creationId xmlns:a16="http://schemas.microsoft.com/office/drawing/2014/main" id="{4FBFF649-12B9-4D5F-876D-31D964DF9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0" name="Freeform 592">
                <a:extLst>
                  <a:ext uri="{FF2B5EF4-FFF2-40B4-BE49-F238E27FC236}">
                    <a16:creationId xmlns:a16="http://schemas.microsoft.com/office/drawing/2014/main" id="{05E9E3F2-EC3E-4BF2-BE77-C94BBD1A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6D83400C-B0B0-4018-A95F-5B3781E82308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52377843-8BFB-4B91-A824-B76F0CF0C07D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48E2D336-9E14-422C-90D8-03F698C4F787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3" name="Line 913">
            <a:extLst>
              <a:ext uri="{FF2B5EF4-FFF2-40B4-BE49-F238E27FC236}">
                <a16:creationId xmlns:a16="http://schemas.microsoft.com/office/drawing/2014/main" id="{CC5F23A1-EAD7-4911-BC1E-209486B97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0491" y="2607422"/>
            <a:ext cx="7403" cy="277290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Line 911">
            <a:extLst>
              <a:ext uri="{FF2B5EF4-FFF2-40B4-BE49-F238E27FC236}">
                <a16:creationId xmlns:a16="http://schemas.microsoft.com/office/drawing/2014/main" id="{6198F938-9013-4DCB-BD27-9614DDEDD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1897" y="256300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5" name="Content Placeholder 3">
            <a:extLst>
              <a:ext uri="{FF2B5EF4-FFF2-40B4-BE49-F238E27FC236}">
                <a16:creationId xmlns:a16="http://schemas.microsoft.com/office/drawing/2014/main" id="{5E7EB041-E0C0-44E8-8815-CF6921392DF6}"/>
              </a:ext>
            </a:extLst>
          </p:cNvPr>
          <p:cNvSpPr txBox="1">
            <a:spLocks/>
          </p:cNvSpPr>
          <p:nvPr/>
        </p:nvSpPr>
        <p:spPr>
          <a:xfrm>
            <a:off x="278575" y="1472173"/>
            <a:ext cx="4956997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ＭＳ Ｐゴシック" panose="020B0600070205080204" pitchFamily="34" charset="-128"/>
              </a:rPr>
              <a:t>Application developer should have a broad architectural plan for the application.</a:t>
            </a:r>
          </a:p>
          <a:p>
            <a:pPr>
              <a:buNone/>
            </a:pPr>
            <a:endParaRPr lang="en-US" sz="2400" dirty="0">
              <a:ea typeface="ＭＳ Ｐゴシック" panose="020B0600070205080204" pitchFamily="34" charset="-128"/>
            </a:endParaRPr>
          </a:p>
          <a:p>
            <a:r>
              <a:rPr lang="en-US" sz="2400" dirty="0">
                <a:ea typeface="ＭＳ Ｐゴシック" panose="020B0600070205080204" pitchFamily="34" charset="-128"/>
              </a:rPr>
              <a:t>Application’s architecture is distinctly different from the network application.</a:t>
            </a:r>
          </a:p>
          <a:p>
            <a:pPr>
              <a:buNone/>
            </a:pPr>
            <a:endParaRPr lang="en-US" sz="2400" dirty="0">
              <a:ea typeface="ＭＳ Ｐゴシック" panose="020B0600070205080204" pitchFamily="34" charset="-128"/>
            </a:endParaRPr>
          </a:p>
          <a:p>
            <a:r>
              <a:rPr lang="en-US" sz="2400" dirty="0">
                <a:ea typeface="ＭＳ Ｐゴシック" panose="020B0600070205080204" pitchFamily="34" charset="-128"/>
              </a:rPr>
              <a:t>Two predominant architectural paradigms</a:t>
            </a:r>
          </a:p>
          <a:p>
            <a:pPr marL="587375" indent="-457200">
              <a:buAutoNum type="arabicPeriod"/>
            </a:pPr>
            <a:r>
              <a:rPr lang="en-US" sz="2400" dirty="0">
                <a:ea typeface="ＭＳ Ｐゴシック" panose="020B0600070205080204" pitchFamily="34" charset="-128"/>
              </a:rPr>
              <a:t>Client-Server architecture</a:t>
            </a:r>
          </a:p>
          <a:p>
            <a:pPr marL="587375" indent="-457200">
              <a:buAutoNum type="arabicPeriod"/>
            </a:pPr>
            <a:r>
              <a:rPr lang="en-US" sz="2400" dirty="0">
                <a:ea typeface="ＭＳ Ｐゴシック" panose="020B0600070205080204" pitchFamily="34" charset="-128"/>
              </a:rPr>
              <a:t>peer-to-peer (P2P) architecture</a:t>
            </a:r>
          </a:p>
        </p:txBody>
      </p:sp>
      <p:grpSp>
        <p:nvGrpSpPr>
          <p:cNvPr id="1036" name="Group 950">
            <a:extLst>
              <a:ext uri="{FF2B5EF4-FFF2-40B4-BE49-F238E27FC236}">
                <a16:creationId xmlns:a16="http://schemas.microsoft.com/office/drawing/2014/main" id="{D89A160D-5062-4857-98E4-E17C0C7FE918}"/>
              </a:ext>
            </a:extLst>
          </p:cNvPr>
          <p:cNvGrpSpPr>
            <a:grpSpLocks/>
          </p:cNvGrpSpPr>
          <p:nvPr/>
        </p:nvGrpSpPr>
        <p:grpSpPr bwMode="auto">
          <a:xfrm>
            <a:off x="8133955" y="5881440"/>
            <a:ext cx="214974" cy="403920"/>
            <a:chOff x="4140" y="429"/>
            <a:chExt cx="1425" cy="2396"/>
          </a:xfrm>
        </p:grpSpPr>
        <p:sp>
          <p:nvSpPr>
            <p:cNvPr id="1037" name="Freeform 951">
              <a:extLst>
                <a:ext uri="{FF2B5EF4-FFF2-40B4-BE49-F238E27FC236}">
                  <a16:creationId xmlns:a16="http://schemas.microsoft.com/office/drawing/2014/main" id="{498A4944-ACAE-42BF-8301-086B2832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Rectangle 952">
              <a:extLst>
                <a:ext uri="{FF2B5EF4-FFF2-40B4-BE49-F238E27FC236}">
                  <a16:creationId xmlns:a16="http://schemas.microsoft.com/office/drawing/2014/main" id="{9972F340-18B8-4C36-AC09-387C73D10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39" name="Freeform 953">
              <a:extLst>
                <a:ext uri="{FF2B5EF4-FFF2-40B4-BE49-F238E27FC236}">
                  <a16:creationId xmlns:a16="http://schemas.microsoft.com/office/drawing/2014/main" id="{84F1233F-FF06-48D5-B837-592DC6178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954">
              <a:extLst>
                <a:ext uri="{FF2B5EF4-FFF2-40B4-BE49-F238E27FC236}">
                  <a16:creationId xmlns:a16="http://schemas.microsoft.com/office/drawing/2014/main" id="{8686D559-54CC-43DE-9B45-5A40DCFF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Rectangle 955">
              <a:extLst>
                <a:ext uri="{FF2B5EF4-FFF2-40B4-BE49-F238E27FC236}">
                  <a16:creationId xmlns:a16="http://schemas.microsoft.com/office/drawing/2014/main" id="{54185912-CD95-49EF-999D-FA9CBE26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2" name="Group 956">
              <a:extLst>
                <a:ext uri="{FF2B5EF4-FFF2-40B4-BE49-F238E27FC236}">
                  <a16:creationId xmlns:a16="http://schemas.microsoft.com/office/drawing/2014/main" id="{8BCF39F8-FC9E-485D-9FF2-9A8B843CA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7" name="AutoShape 957">
                <a:extLst>
                  <a:ext uri="{FF2B5EF4-FFF2-40B4-BE49-F238E27FC236}">
                    <a16:creationId xmlns:a16="http://schemas.microsoft.com/office/drawing/2014/main" id="{EA5C2F45-EC17-4AE5-9D9B-C229C4CB9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8" name="AutoShape 958">
                <a:extLst>
                  <a:ext uri="{FF2B5EF4-FFF2-40B4-BE49-F238E27FC236}">
                    <a16:creationId xmlns:a16="http://schemas.microsoft.com/office/drawing/2014/main" id="{AFB30B07-B1FA-4FF3-8C28-CCD11FD13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3" name="Rectangle 959">
              <a:extLst>
                <a:ext uri="{FF2B5EF4-FFF2-40B4-BE49-F238E27FC236}">
                  <a16:creationId xmlns:a16="http://schemas.microsoft.com/office/drawing/2014/main" id="{7E675A84-6284-4DE8-8A29-F2BCEA5C4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4" name="Group 960">
              <a:extLst>
                <a:ext uri="{FF2B5EF4-FFF2-40B4-BE49-F238E27FC236}">
                  <a16:creationId xmlns:a16="http://schemas.microsoft.com/office/drawing/2014/main" id="{2344927F-5F73-45F4-A7AB-F37CA916D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65" name="AutoShape 961">
                <a:extLst>
                  <a:ext uri="{FF2B5EF4-FFF2-40B4-BE49-F238E27FC236}">
                    <a16:creationId xmlns:a16="http://schemas.microsoft.com/office/drawing/2014/main" id="{7AAD37CB-7D7B-44A3-8AE6-2BB27CF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6" name="AutoShape 962">
                <a:extLst>
                  <a:ext uri="{FF2B5EF4-FFF2-40B4-BE49-F238E27FC236}">
                    <a16:creationId xmlns:a16="http://schemas.microsoft.com/office/drawing/2014/main" id="{95196CE1-7E9F-4CF4-8EB9-9950748FD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5" name="Rectangle 963">
              <a:extLst>
                <a:ext uri="{FF2B5EF4-FFF2-40B4-BE49-F238E27FC236}">
                  <a16:creationId xmlns:a16="http://schemas.microsoft.com/office/drawing/2014/main" id="{A63ABF7D-DA6C-466D-BD0F-564019B1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46" name="Rectangle 964">
              <a:extLst>
                <a:ext uri="{FF2B5EF4-FFF2-40B4-BE49-F238E27FC236}">
                  <a16:creationId xmlns:a16="http://schemas.microsoft.com/office/drawing/2014/main" id="{0029EE61-E561-4ABF-AA0C-76E21C96D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7" name="Group 965">
              <a:extLst>
                <a:ext uri="{FF2B5EF4-FFF2-40B4-BE49-F238E27FC236}">
                  <a16:creationId xmlns:a16="http://schemas.microsoft.com/office/drawing/2014/main" id="{8A148473-F456-49BD-8160-4D82BFCA8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63" name="AutoShape 966">
                <a:extLst>
                  <a:ext uri="{FF2B5EF4-FFF2-40B4-BE49-F238E27FC236}">
                    <a16:creationId xmlns:a16="http://schemas.microsoft.com/office/drawing/2014/main" id="{592F7464-3726-4F70-BBA7-FDBB05D92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4" name="AutoShape 967">
                <a:extLst>
                  <a:ext uri="{FF2B5EF4-FFF2-40B4-BE49-F238E27FC236}">
                    <a16:creationId xmlns:a16="http://schemas.microsoft.com/office/drawing/2014/main" id="{B791BA13-1FD7-4C6F-9FEE-5659A1D1E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8" name="Freeform 968">
              <a:extLst>
                <a:ext uri="{FF2B5EF4-FFF2-40B4-BE49-F238E27FC236}">
                  <a16:creationId xmlns:a16="http://schemas.microsoft.com/office/drawing/2014/main" id="{5DF4CC90-DA92-4D95-94AC-A8C6E3684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9" name="Group 969">
              <a:extLst>
                <a:ext uri="{FF2B5EF4-FFF2-40B4-BE49-F238E27FC236}">
                  <a16:creationId xmlns:a16="http://schemas.microsoft.com/office/drawing/2014/main" id="{95DE9D24-D38B-473E-B093-B2FCF6D23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61" name="AutoShape 970">
                <a:extLst>
                  <a:ext uri="{FF2B5EF4-FFF2-40B4-BE49-F238E27FC236}">
                    <a16:creationId xmlns:a16="http://schemas.microsoft.com/office/drawing/2014/main" id="{BF7120E9-C76D-4735-9E2F-BD92ECE31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2" name="AutoShape 971">
                <a:extLst>
                  <a:ext uri="{FF2B5EF4-FFF2-40B4-BE49-F238E27FC236}">
                    <a16:creationId xmlns:a16="http://schemas.microsoft.com/office/drawing/2014/main" id="{9B93422D-6498-4D35-A0D8-9482DAEE7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50" name="Rectangle 972">
              <a:extLst>
                <a:ext uri="{FF2B5EF4-FFF2-40B4-BE49-F238E27FC236}">
                  <a16:creationId xmlns:a16="http://schemas.microsoft.com/office/drawing/2014/main" id="{BA6C5BA2-81F1-4578-A29A-F8FE6B23B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1" name="Freeform 973">
              <a:extLst>
                <a:ext uri="{FF2B5EF4-FFF2-40B4-BE49-F238E27FC236}">
                  <a16:creationId xmlns:a16="http://schemas.microsoft.com/office/drawing/2014/main" id="{7530B08F-F80A-46B7-B92F-96A617D41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974">
              <a:extLst>
                <a:ext uri="{FF2B5EF4-FFF2-40B4-BE49-F238E27FC236}">
                  <a16:creationId xmlns:a16="http://schemas.microsoft.com/office/drawing/2014/main" id="{29D0766F-53DF-4A58-B7D5-9798ADE4D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Oval 975">
              <a:extLst>
                <a:ext uri="{FF2B5EF4-FFF2-40B4-BE49-F238E27FC236}">
                  <a16:creationId xmlns:a16="http://schemas.microsoft.com/office/drawing/2014/main" id="{A79435E2-D26D-41BB-93A1-AA89A557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4" name="Freeform 976">
              <a:extLst>
                <a:ext uri="{FF2B5EF4-FFF2-40B4-BE49-F238E27FC236}">
                  <a16:creationId xmlns:a16="http://schemas.microsoft.com/office/drawing/2014/main" id="{9D1CBE87-F6DC-458F-B0CC-FA26A6C7A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AutoShape 977">
              <a:extLst>
                <a:ext uri="{FF2B5EF4-FFF2-40B4-BE49-F238E27FC236}">
                  <a16:creationId xmlns:a16="http://schemas.microsoft.com/office/drawing/2014/main" id="{C590E252-1D11-44C6-8332-1101C2606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6" name="AutoShape 978">
              <a:extLst>
                <a:ext uri="{FF2B5EF4-FFF2-40B4-BE49-F238E27FC236}">
                  <a16:creationId xmlns:a16="http://schemas.microsoft.com/office/drawing/2014/main" id="{CF474D9E-4BEE-4CBD-B268-E2FBAC4CE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7" name="Oval 979">
              <a:extLst>
                <a:ext uri="{FF2B5EF4-FFF2-40B4-BE49-F238E27FC236}">
                  <a16:creationId xmlns:a16="http://schemas.microsoft.com/office/drawing/2014/main" id="{E0E9189B-3940-4430-A1A7-5F4A05198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8" name="Oval 980">
              <a:extLst>
                <a:ext uri="{FF2B5EF4-FFF2-40B4-BE49-F238E27FC236}">
                  <a16:creationId xmlns:a16="http://schemas.microsoft.com/office/drawing/2014/main" id="{B4A9CAC6-F8CE-4F9F-8BB3-D3055425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9" name="Oval 981">
              <a:extLst>
                <a:ext uri="{FF2B5EF4-FFF2-40B4-BE49-F238E27FC236}">
                  <a16:creationId xmlns:a16="http://schemas.microsoft.com/office/drawing/2014/main" id="{A77E45C0-07D3-4EA6-B57A-D82A7C819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60" name="Rectangle 982">
              <a:extLst>
                <a:ext uri="{FF2B5EF4-FFF2-40B4-BE49-F238E27FC236}">
                  <a16:creationId xmlns:a16="http://schemas.microsoft.com/office/drawing/2014/main" id="{252D1F20-7DEC-49CA-B4C1-7427D9F7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839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D49FB-39A2-44BE-9A91-04AB626A88B0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 Programming with UDP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E1FCC44-FB8E-469A-A4B3-DDDA8F66E57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93111" y="1752425"/>
            <a:ext cx="8565359" cy="485333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 </a:t>
            </a: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no “</a:t>
            </a:r>
            <a:r>
              <a:rPr lang="en-US" altLang="ja-JP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connection” between client &amp; server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no handshaking before sending data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sender explicitly attaches IP destination address and port # to each packet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receiver extracts sender IP address and port# from received packet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 </a:t>
            </a: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transmitted data may be lost or received out-of-order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Application viewpoint:</a:t>
            </a:r>
          </a:p>
          <a:p>
            <a:pPr marL="466725" indent="-292100">
              <a:lnSpc>
                <a:spcPct val="100000"/>
              </a:lnSpc>
              <a:spcBef>
                <a:spcPct val="0"/>
              </a:spcBef>
              <a:buClr>
                <a:srgbClr val="010086"/>
              </a:buClr>
              <a:buSzTx/>
            </a:pPr>
            <a:r>
              <a:rPr lang="en-US" altLang="en-US" sz="2400" dirty="0">
                <a:ea typeface="ＭＳ Ｐゴシック" panose="020B0600070205080204" pitchFamily="34" charset="-128"/>
              </a:rPr>
              <a:t>UDP provides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unreliable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transfer of </a:t>
            </a:r>
            <a:r>
              <a:rPr lang="en-US" altLang="en-US" sz="2400" dirty="0">
                <a:ea typeface="ＭＳ Ｐゴシック" panose="020B0600070205080204" pitchFamily="34" charset="-128"/>
              </a:rPr>
              <a:t>groups of bytes (“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datagrams”)  between client and server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0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Client/Server socket interaction: UDP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B28F623-08B7-4FB3-873E-DD2E2D002E04}"/>
              </a:ext>
            </a:extLst>
          </p:cNvPr>
          <p:cNvGrpSpPr>
            <a:grpSpLocks/>
          </p:cNvGrpSpPr>
          <p:nvPr/>
        </p:nvGrpSpPr>
        <p:grpSpPr bwMode="auto">
          <a:xfrm>
            <a:off x="5775774" y="4352067"/>
            <a:ext cx="2211387" cy="2200275"/>
            <a:chOff x="3485" y="2494"/>
            <a:chExt cx="1393" cy="1386"/>
          </a:xfrm>
        </p:grpSpPr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097586C9-E50D-4136-842D-91E33AA22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5" y="2964"/>
              <a:ext cx="1393" cy="916"/>
              <a:chOff x="3485" y="2964"/>
              <a:chExt cx="1393" cy="916"/>
            </a:xfrm>
          </p:grpSpPr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5DCDDBE9-4FFC-47FB-90AB-AAF168EA70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9" y="3473"/>
                <a:ext cx="90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close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clientSocke</a:t>
                </a: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t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" name="Line 7">
                <a:extLst>
                  <a:ext uri="{FF2B5EF4-FFF2-40B4-BE49-F238E27FC236}">
                    <a16:creationId xmlns:a16="http://schemas.microsoft.com/office/drawing/2014/main" id="{A09EE064-9A57-492C-959D-E5AFB93E5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7" y="3335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2149A12D-2A9B-402F-B4F3-8123EA918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5" y="2964"/>
                <a:ext cx="139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read datagram from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clientSocket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709C1D9-ECEE-4635-A49B-B65D5F300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2494"/>
              <a:ext cx="0" cy="52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76A7FC09-827A-4D15-A0F4-27CC56B7245B}"/>
              </a:ext>
            </a:extLst>
          </p:cNvPr>
          <p:cNvGrpSpPr>
            <a:grpSpLocks/>
          </p:cNvGrpSpPr>
          <p:nvPr/>
        </p:nvGrpSpPr>
        <p:grpSpPr bwMode="auto">
          <a:xfrm>
            <a:off x="3265936" y="1693004"/>
            <a:ext cx="6203950" cy="2690813"/>
            <a:chOff x="1890" y="840"/>
            <a:chExt cx="3908" cy="1695"/>
          </a:xfrm>
        </p:grpSpPr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715B3CE4-C480-49F2-A73F-88C2C6ADCC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7" y="1240"/>
              <a:ext cx="2290" cy="612"/>
              <a:chOff x="3241" y="1750"/>
              <a:chExt cx="2290" cy="612"/>
            </a:xfrm>
          </p:grpSpPr>
          <p:sp>
            <p:nvSpPr>
              <p:cNvPr id="22" name="Text Box 12">
                <a:extLst>
                  <a:ext uri="{FF2B5EF4-FFF2-40B4-BE49-F238E27FC236}">
                    <a16:creationId xmlns:a16="http://schemas.microsoft.com/office/drawing/2014/main" id="{875E753E-DD25-4AEF-81B7-2780A75219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750"/>
                <a:ext cx="1021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create socket: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3" name="Text Box 13">
                <a:extLst>
                  <a:ext uri="{FF2B5EF4-FFF2-40B4-BE49-F238E27FC236}">
                    <a16:creationId xmlns:a16="http://schemas.microsoft.com/office/drawing/2014/main" id="{0163CAC9-2E5F-4A74-9C24-D4990F4558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944"/>
                <a:ext cx="229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ts val="2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clientSocket =</a:t>
                </a:r>
              </a:p>
              <a:p>
                <a:pPr marL="0" marR="0" lvl="0" indent="0" defTabSz="914400" eaLnBrk="0" fontAlgn="base" latinLnBrk="0" hangingPunct="0">
                  <a:lnSpc>
                    <a:spcPts val="2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socket(AF_INET,SOCK_DGRAM)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C8DAB542-59C9-4935-A2CB-DC0268CD7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84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4FAE4DC0-081F-4C55-B07A-C89B2E3EE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9" y="1953"/>
              <a:ext cx="240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Create datagram with server IP and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port=x; send datagram via</a:t>
              </a:r>
              <a:b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</a:b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clientSocket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97E12898-4642-4A40-88D8-28542CA4B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946F131-AC27-49D5-B48C-E7489DF8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A62874AA-5FD3-46B6-848D-F4A66BEC1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299" y="2547079"/>
            <a:ext cx="2462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create socket, port= x: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F0A80B99-8D96-4773-8DC0-604FECCCF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999" y="2842354"/>
            <a:ext cx="36353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serverSocket =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socket(AF_INET,SOCK_DGRAM)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D0745429-B814-404A-AC62-4678B77F8EB2}"/>
              </a:ext>
            </a:extLst>
          </p:cNvPr>
          <p:cNvGrpSpPr>
            <a:grpSpLocks/>
          </p:cNvGrpSpPr>
          <p:nvPr/>
        </p:nvGrpSpPr>
        <p:grpSpPr bwMode="auto">
          <a:xfrm>
            <a:off x="1111699" y="3505929"/>
            <a:ext cx="2211387" cy="1109663"/>
            <a:chOff x="589" y="1982"/>
            <a:chExt cx="1393" cy="699"/>
          </a:xfrm>
        </p:grpSpPr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567348FE-D42A-4AB0-9B8F-4B7A8F462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" y="1982"/>
              <a:ext cx="0" cy="36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5AFF379-5B1F-41C2-8538-618DA7C0C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2274"/>
              <a:ext cx="13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read datagram from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serverSocke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50E795C3-BF2A-47B2-8BF3-7240543F6543}"/>
              </a:ext>
            </a:extLst>
          </p:cNvPr>
          <p:cNvGrpSpPr>
            <a:grpSpLocks/>
          </p:cNvGrpSpPr>
          <p:nvPr/>
        </p:nvGrpSpPr>
        <p:grpSpPr bwMode="auto">
          <a:xfrm>
            <a:off x="1375224" y="4617179"/>
            <a:ext cx="4202112" cy="1698625"/>
            <a:chOff x="755" y="2696"/>
            <a:chExt cx="2647" cy="1070"/>
          </a:xfrm>
        </p:grpSpPr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AAD9928-76E1-40A4-B4FE-2B1F772F7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" y="2835"/>
              <a:ext cx="1062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write reply to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serverSocket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specifying </a:t>
              </a:r>
              <a:b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</a:b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client address,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port number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607F7B95-3EFA-4D7E-A424-A4FB836A6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696"/>
              <a:ext cx="0" cy="19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6C281CB4-4942-42DB-B43D-E4761C2EB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3" name="Text Box 22">
            <a:extLst>
              <a:ext uri="{FF2B5EF4-FFF2-40B4-BE49-F238E27FC236}">
                <a16:creationId xmlns:a16="http://schemas.microsoft.com/office/drawing/2014/main" id="{8AD80173-15B8-4ED7-9183-75AA7B6FF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40" y="1677039"/>
            <a:ext cx="3286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(running on </a:t>
            </a:r>
            <a:r>
              <a:rPr lang="en-US" altLang="en-US" sz="1800" dirty="0" err="1">
                <a:solidFill>
                  <a:srgbClr val="000000"/>
                </a:solidFill>
                <a:latin typeface="+mn-lt"/>
              </a:rPr>
              <a:t>serverIP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FFC275A1-0E7A-4CDE-9511-FDB45B10C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858" y="1628424"/>
            <a:ext cx="1101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6839DF-C8C7-4B40-B761-90B16617DA94}"/>
              </a:ext>
            </a:extLst>
          </p:cNvPr>
          <p:cNvGrpSpPr>
            <a:grpSpLocks/>
          </p:cNvGrpSpPr>
          <p:nvPr/>
        </p:nvGrpSpPr>
        <p:grpSpPr bwMode="auto">
          <a:xfrm>
            <a:off x="301894" y="1611358"/>
            <a:ext cx="422275" cy="685800"/>
            <a:chOff x="4140" y="429"/>
            <a:chExt cx="1425" cy="2396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2F7277-8A99-4DBB-8E5E-8F915514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602E3-7E24-42F1-9157-28C5D3392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B325FEF-6090-4EF8-B1CC-52548D7E2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33EEA13-EFDC-47E3-97A1-EA89FF5BB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C42642-414D-40A1-9DCB-BE484123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51C9F7B-C107-4EE4-960E-B39E6F88F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" name="AutoShape 41">
                <a:extLst>
                  <a:ext uri="{FF2B5EF4-FFF2-40B4-BE49-F238E27FC236}">
                    <a16:creationId xmlns:a16="http://schemas.microsoft.com/office/drawing/2014/main" id="{B370961F-397A-4AF5-9918-99E9DD69B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7" name="AutoShape 42">
                <a:extLst>
                  <a:ext uri="{FF2B5EF4-FFF2-40B4-BE49-F238E27FC236}">
                    <a16:creationId xmlns:a16="http://schemas.microsoft.com/office/drawing/2014/main" id="{E7EF0378-EB85-4C9D-8E83-E994F35EB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3296EBF2-1FB8-4733-B62D-47E56EAEF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3" name="Group 44">
              <a:extLst>
                <a:ext uri="{FF2B5EF4-FFF2-40B4-BE49-F238E27FC236}">
                  <a16:creationId xmlns:a16="http://schemas.microsoft.com/office/drawing/2014/main" id="{7F87547A-81FE-4015-9DB6-15EE6F82F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4" name="AutoShape 45">
                <a:extLst>
                  <a:ext uri="{FF2B5EF4-FFF2-40B4-BE49-F238E27FC236}">
                    <a16:creationId xmlns:a16="http://schemas.microsoft.com/office/drawing/2014/main" id="{30097470-6766-4B47-93E6-57A3CF6DC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5" name="AutoShape 46">
                <a:extLst>
                  <a:ext uri="{FF2B5EF4-FFF2-40B4-BE49-F238E27FC236}">
                    <a16:creationId xmlns:a16="http://schemas.microsoft.com/office/drawing/2014/main" id="{4D714BB0-1457-482F-A496-EA664AC2C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4" name="Rectangle 47">
              <a:extLst>
                <a:ext uri="{FF2B5EF4-FFF2-40B4-BE49-F238E27FC236}">
                  <a16:creationId xmlns:a16="http://schemas.microsoft.com/office/drawing/2014/main" id="{5A8F5BA8-B8B6-4A43-BB03-79AAE1869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BD0BA17C-A996-4C63-B4BD-D56192E80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6" name="Group 49">
              <a:extLst>
                <a:ext uri="{FF2B5EF4-FFF2-40B4-BE49-F238E27FC236}">
                  <a16:creationId xmlns:a16="http://schemas.microsoft.com/office/drawing/2014/main" id="{D3C7EF3A-B2BB-49BE-970E-36E414DA6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" name="AutoShape 50">
                <a:extLst>
                  <a:ext uri="{FF2B5EF4-FFF2-40B4-BE49-F238E27FC236}">
                    <a16:creationId xmlns:a16="http://schemas.microsoft.com/office/drawing/2014/main" id="{8FC7C861-D466-43FE-8543-9813A3D93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3" name="AutoShape 51">
                <a:extLst>
                  <a:ext uri="{FF2B5EF4-FFF2-40B4-BE49-F238E27FC236}">
                    <a16:creationId xmlns:a16="http://schemas.microsoft.com/office/drawing/2014/main" id="{CC5BEB2F-8658-4503-8E02-979AD51F3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5575B467-D7F8-4F3D-8DBE-47097FD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53">
              <a:extLst>
                <a:ext uri="{FF2B5EF4-FFF2-40B4-BE49-F238E27FC236}">
                  <a16:creationId xmlns:a16="http://schemas.microsoft.com/office/drawing/2014/main" id="{C110BC87-5076-4A98-B6FB-C29ADB80F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" name="AutoShape 54">
                <a:extLst>
                  <a:ext uri="{FF2B5EF4-FFF2-40B4-BE49-F238E27FC236}">
                    <a16:creationId xmlns:a16="http://schemas.microsoft.com/office/drawing/2014/main" id="{96743241-FC60-4D5E-BE81-F61F93813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1" name="AutoShape 55">
                <a:extLst>
                  <a:ext uri="{FF2B5EF4-FFF2-40B4-BE49-F238E27FC236}">
                    <a16:creationId xmlns:a16="http://schemas.microsoft.com/office/drawing/2014/main" id="{D83F1FC2-8185-4133-9165-068A869D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E0D81E31-91DC-47DD-A5C7-0C1919D9A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D14B38DB-C805-4B9E-B094-EFD8DC115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A4291E21-4ED0-471D-A989-7E52BCE7F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59">
              <a:extLst>
                <a:ext uri="{FF2B5EF4-FFF2-40B4-BE49-F238E27FC236}">
                  <a16:creationId xmlns:a16="http://schemas.microsoft.com/office/drawing/2014/main" id="{E2576D0F-230A-4036-B0C0-188E0300A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BF17CDAF-5B77-47CB-8616-DF07A5184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61">
              <a:extLst>
                <a:ext uri="{FF2B5EF4-FFF2-40B4-BE49-F238E27FC236}">
                  <a16:creationId xmlns:a16="http://schemas.microsoft.com/office/drawing/2014/main" id="{C8534209-BB16-4F93-AB8F-1E851F4F9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5" name="AutoShape 62">
              <a:extLst>
                <a:ext uri="{FF2B5EF4-FFF2-40B4-BE49-F238E27FC236}">
                  <a16:creationId xmlns:a16="http://schemas.microsoft.com/office/drawing/2014/main" id="{8F0F3623-9EF6-4F58-97EA-9D08D82B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6" name="Oval 63">
              <a:extLst>
                <a:ext uri="{FF2B5EF4-FFF2-40B4-BE49-F238E27FC236}">
                  <a16:creationId xmlns:a16="http://schemas.microsoft.com/office/drawing/2014/main" id="{9C8F4E51-A2CB-4CD5-871E-167792021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7" name="Oval 64">
              <a:extLst>
                <a:ext uri="{FF2B5EF4-FFF2-40B4-BE49-F238E27FC236}">
                  <a16:creationId xmlns:a16="http://schemas.microsoft.com/office/drawing/2014/main" id="{F7098CCE-A808-4D03-AF51-D772D1DD7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8" name="Oval 65">
              <a:extLst>
                <a:ext uri="{FF2B5EF4-FFF2-40B4-BE49-F238E27FC236}">
                  <a16:creationId xmlns:a16="http://schemas.microsoft.com/office/drawing/2014/main" id="{EBB18FA3-4139-44AA-BC17-CAF9CC12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F75AAA8B-A53A-4835-896A-EA8A23947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FA7B987-269E-4C72-9A7F-D96721799B45}"/>
              </a:ext>
            </a:extLst>
          </p:cNvPr>
          <p:cNvGrpSpPr>
            <a:grpSpLocks/>
          </p:cNvGrpSpPr>
          <p:nvPr/>
        </p:nvGrpSpPr>
        <p:grpSpPr bwMode="auto">
          <a:xfrm>
            <a:off x="6609211" y="1558475"/>
            <a:ext cx="742950" cy="742950"/>
            <a:chOff x="-44" y="1473"/>
            <a:chExt cx="981" cy="1105"/>
          </a:xfrm>
        </p:grpSpPr>
        <p:pic>
          <p:nvPicPr>
            <p:cNvPr id="69" name="Picture 68" descr="desktop_computer_stylized_medium">
              <a:extLst>
                <a:ext uri="{FF2B5EF4-FFF2-40B4-BE49-F238E27FC236}">
                  <a16:creationId xmlns:a16="http://schemas.microsoft.com/office/drawing/2014/main" id="{590EF63D-E643-431A-9625-0622B24FE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F8F4261-542F-491F-AEFB-1F9E9EFE22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33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UDP client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CFF83E7-4E5E-4D1B-8DFB-10890521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126" y="1906313"/>
            <a:ext cx="5894388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serverName</a:t>
            </a:r>
            <a:r>
              <a:rPr lang="en-US" altLang="en-US" dirty="0"/>
              <a:t> = ‘hostname’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serverPort</a:t>
            </a:r>
            <a:r>
              <a:rPr lang="en-US" altLang="en-US" dirty="0"/>
              <a:t> = 12000</a:t>
            </a:r>
          </a:p>
          <a:p>
            <a:pPr>
              <a:lnSpc>
                <a:spcPts val="2400"/>
              </a:lnSpc>
            </a:pPr>
            <a:r>
              <a:rPr lang="en-US" altLang="en-US" dirty="0" err="1"/>
              <a:t>clientSocket</a:t>
            </a:r>
            <a:r>
              <a:rPr lang="en-US" altLang="en-US" dirty="0"/>
              <a:t> = socket(AF_INET, </a:t>
            </a:r>
          </a:p>
          <a:p>
            <a:pPr>
              <a:lnSpc>
                <a:spcPts val="2400"/>
              </a:lnSpc>
            </a:pPr>
            <a:r>
              <a:rPr lang="en-US" altLang="en-US" dirty="0"/>
              <a:t>                                   SOCK_DGRAM)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message = </a:t>
            </a:r>
            <a:r>
              <a:rPr lang="en-US" altLang="en-US" dirty="0" err="1"/>
              <a:t>raw_input</a:t>
            </a:r>
            <a:r>
              <a:rPr lang="en-US" altLang="en-US" dirty="0"/>
              <a:t>(’Input lowercase sentence:’)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clientSocket.sendto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message.encode</a:t>
            </a:r>
            <a:r>
              <a:rPr lang="en-US" altLang="en-US" sz="1800" dirty="0"/>
              <a:t>(),</a:t>
            </a:r>
          </a:p>
          <a:p>
            <a:pPr>
              <a:lnSpc>
                <a:spcPts val="2800"/>
              </a:lnSpc>
            </a:pPr>
            <a:r>
              <a:rPr lang="en-US" altLang="en-US" sz="1800" dirty="0"/>
              <a:t>                                      (</a:t>
            </a:r>
            <a:r>
              <a:rPr lang="en-US" altLang="en-US" sz="1800" dirty="0" err="1"/>
              <a:t>serverName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serverPort</a:t>
            </a:r>
            <a:r>
              <a:rPr lang="en-US" altLang="en-US" sz="1800" dirty="0"/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modifiedMessage</a:t>
            </a:r>
            <a:r>
              <a:rPr lang="en-US" altLang="en-US" dirty="0"/>
              <a:t>, </a:t>
            </a:r>
            <a:r>
              <a:rPr lang="en-US" altLang="en-US" dirty="0" err="1"/>
              <a:t>serverAddress</a:t>
            </a:r>
            <a:r>
              <a:rPr lang="en-US" altLang="en-US" dirty="0"/>
              <a:t> = 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                                   </a:t>
            </a:r>
            <a:r>
              <a:rPr lang="en-US" altLang="en-US" dirty="0" err="1"/>
              <a:t>clientSocket.recvfrom</a:t>
            </a:r>
            <a:r>
              <a:rPr lang="en-US" altLang="en-US" dirty="0"/>
              <a:t>(2048)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print </a:t>
            </a:r>
            <a:r>
              <a:rPr lang="en-US" altLang="en-US" dirty="0" err="1"/>
              <a:t>modifiedMessage.decode</a:t>
            </a:r>
            <a:r>
              <a:rPr lang="en-US" altLang="en-US" dirty="0"/>
              <a:t>()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clientSocket.close</a:t>
            </a:r>
            <a:r>
              <a:rPr lang="en-US" altLang="en-US" dirty="0"/>
              <a:t>()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3DFF53F-5DBC-4991-9755-7867D50FF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9826" y="1423713"/>
            <a:ext cx="274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Python UDPClient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38BDE50A-9A5D-432A-9F1A-EBFE468661A1}"/>
              </a:ext>
            </a:extLst>
          </p:cNvPr>
          <p:cNvGrpSpPr>
            <a:grpSpLocks/>
          </p:cNvGrpSpPr>
          <p:nvPr/>
        </p:nvGrpSpPr>
        <p:grpSpPr bwMode="auto">
          <a:xfrm>
            <a:off x="1409744" y="1963666"/>
            <a:ext cx="3023734" cy="297517"/>
            <a:chOff x="-242132" y="1766968"/>
            <a:chExt cx="3023579" cy="298280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89A8E5B8-9110-40F8-A925-EBBE817F6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2132" y="1766968"/>
              <a:ext cx="3023579" cy="29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include Python’s socket library</a:t>
              </a:r>
            </a:p>
          </p:txBody>
        </p:sp>
        <p:cxnSp>
          <p:nvCxnSpPr>
            <p:cNvPr id="14" name="Straight Connector 10">
              <a:extLst>
                <a:ext uri="{FF2B5EF4-FFF2-40B4-BE49-F238E27FC236}">
                  <a16:creationId xmlns:a16="http://schemas.microsoft.com/office/drawing/2014/main" id="{26284151-0899-4508-8857-D46F638D22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09371" y="1930400"/>
              <a:ext cx="370329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47">
            <a:extLst>
              <a:ext uri="{FF2B5EF4-FFF2-40B4-BE49-F238E27FC236}">
                <a16:creationId xmlns:a16="http://schemas.microsoft.com/office/drawing/2014/main" id="{BCDE5528-2BDE-47AD-A984-3E40DB7C8323}"/>
              </a:ext>
            </a:extLst>
          </p:cNvPr>
          <p:cNvGrpSpPr>
            <a:grpSpLocks/>
          </p:cNvGrpSpPr>
          <p:nvPr/>
        </p:nvGrpSpPr>
        <p:grpSpPr bwMode="auto">
          <a:xfrm>
            <a:off x="1489798" y="2998275"/>
            <a:ext cx="2943680" cy="523875"/>
            <a:chOff x="588094" y="2905531"/>
            <a:chExt cx="2271818" cy="523220"/>
          </a:xfrm>
        </p:grpSpPr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33306233-FD2C-4B1E-9565-0C0CF11BE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094" y="2905531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UDP socket for server</a:t>
              </a:r>
            </a:p>
          </p:txBody>
        </p:sp>
        <p:cxnSp>
          <p:nvCxnSpPr>
            <p:cNvPr id="17" name="Straight Connector 32">
              <a:extLst>
                <a:ext uri="{FF2B5EF4-FFF2-40B4-BE49-F238E27FC236}">
                  <a16:creationId xmlns:a16="http://schemas.microsoft.com/office/drawing/2014/main" id="{A91660B9-5621-4858-B139-806C261FE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88965" y="3080272"/>
              <a:ext cx="288707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DE091849-53AF-4A72-8340-C95457C8A89F}"/>
              </a:ext>
            </a:extLst>
          </p:cNvPr>
          <p:cNvGrpSpPr>
            <a:grpSpLocks/>
          </p:cNvGrpSpPr>
          <p:nvPr/>
        </p:nvGrpSpPr>
        <p:grpSpPr bwMode="auto">
          <a:xfrm>
            <a:off x="1941885" y="3664103"/>
            <a:ext cx="2943680" cy="297517"/>
            <a:chOff x="320502" y="3822598"/>
            <a:chExt cx="2944213" cy="297415"/>
          </a:xfrm>
        </p:grpSpPr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72B77673-69D1-4DD5-85F9-7DA395CE8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502" y="3822598"/>
              <a:ext cx="2944213" cy="297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get user keyboard input </a:t>
              </a:r>
            </a:p>
          </p:txBody>
        </p:sp>
        <p:cxnSp>
          <p:nvCxnSpPr>
            <p:cNvPr id="20" name="Straight Connector 35">
              <a:extLst>
                <a:ext uri="{FF2B5EF4-FFF2-40B4-BE49-F238E27FC236}">
                  <a16:creationId xmlns:a16="http://schemas.microsoft.com/office/drawing/2014/main" id="{3D683594-356D-49F0-AD5E-0FCDD1FF35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40360" y="3968752"/>
              <a:ext cx="381069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49">
            <a:extLst>
              <a:ext uri="{FF2B5EF4-FFF2-40B4-BE49-F238E27FC236}">
                <a16:creationId xmlns:a16="http://schemas.microsoft.com/office/drawing/2014/main" id="{2139AD1E-81F2-43C5-B908-E0607DC65FC5}"/>
              </a:ext>
            </a:extLst>
          </p:cNvPr>
          <p:cNvGrpSpPr>
            <a:grpSpLocks/>
          </p:cNvGrpSpPr>
          <p:nvPr/>
        </p:nvGrpSpPr>
        <p:grpSpPr bwMode="auto">
          <a:xfrm>
            <a:off x="143602" y="4010323"/>
            <a:ext cx="4177978" cy="523220"/>
            <a:chOff x="-1456351" y="4093783"/>
            <a:chExt cx="4178435" cy="521912"/>
          </a:xfrm>
        </p:grpSpPr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9C2A935C-ED11-4749-BE6F-242482D28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56351" y="4093783"/>
              <a:ext cx="3923824" cy="52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attach server name, port to message; send into socket</a:t>
              </a:r>
            </a:p>
          </p:txBody>
        </p:sp>
        <p:cxnSp>
          <p:nvCxnSpPr>
            <p:cNvPr id="23" name="Straight Connector 39">
              <a:extLst>
                <a:ext uri="{FF2B5EF4-FFF2-40B4-BE49-F238E27FC236}">
                  <a16:creationId xmlns:a16="http://schemas.microsoft.com/office/drawing/2014/main" id="{14C65933-A4F5-4329-B33F-F4092E64FE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60668" y="4261938"/>
              <a:ext cx="361416" cy="55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55">
            <a:extLst>
              <a:ext uri="{FF2B5EF4-FFF2-40B4-BE49-F238E27FC236}">
                <a16:creationId xmlns:a16="http://schemas.microsoft.com/office/drawing/2014/main" id="{F65FA94F-2C35-48A6-9F7B-8489BCFB0F74}"/>
              </a:ext>
            </a:extLst>
          </p:cNvPr>
          <p:cNvGrpSpPr>
            <a:grpSpLocks/>
          </p:cNvGrpSpPr>
          <p:nvPr/>
        </p:nvGrpSpPr>
        <p:grpSpPr bwMode="auto">
          <a:xfrm>
            <a:off x="599000" y="5411634"/>
            <a:ext cx="3787622" cy="307776"/>
            <a:chOff x="-1061954" y="5487008"/>
            <a:chExt cx="3788048" cy="307391"/>
          </a:xfrm>
        </p:grpSpPr>
        <p:sp>
          <p:nvSpPr>
            <p:cNvPr id="25" name="TextBox 61">
              <a:extLst>
                <a:ext uri="{FF2B5EF4-FFF2-40B4-BE49-F238E27FC236}">
                  <a16:creationId xmlns:a16="http://schemas.microsoft.com/office/drawing/2014/main" id="{1C6460CB-A0BD-4AEC-8098-4FE986584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61954" y="5487008"/>
              <a:ext cx="3684841" cy="30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print out received string and close socket</a:t>
              </a:r>
            </a:p>
          </p:txBody>
        </p:sp>
        <p:cxnSp>
          <p:nvCxnSpPr>
            <p:cNvPr id="26" name="Straight Connector 62">
              <a:extLst>
                <a:ext uri="{FF2B5EF4-FFF2-40B4-BE49-F238E27FC236}">
                  <a16:creationId xmlns:a16="http://schemas.microsoft.com/office/drawing/2014/main" id="{FB109AD9-1FD6-4A78-944C-EC0DD4D869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09661" y="5657831"/>
              <a:ext cx="416433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54">
            <a:extLst>
              <a:ext uri="{FF2B5EF4-FFF2-40B4-BE49-F238E27FC236}">
                <a16:creationId xmlns:a16="http://schemas.microsoft.com/office/drawing/2014/main" id="{02B056A9-72A5-4546-982D-0A4E90FE307B}"/>
              </a:ext>
            </a:extLst>
          </p:cNvPr>
          <p:cNvGrpSpPr>
            <a:grpSpLocks/>
          </p:cNvGrpSpPr>
          <p:nvPr/>
        </p:nvGrpSpPr>
        <p:grpSpPr bwMode="auto">
          <a:xfrm>
            <a:off x="342383" y="4571818"/>
            <a:ext cx="4091095" cy="421119"/>
            <a:chOff x="-1241909" y="4530536"/>
            <a:chExt cx="4090757" cy="421402"/>
          </a:xfrm>
        </p:grpSpPr>
        <p:sp>
          <p:nvSpPr>
            <p:cNvPr id="28" name="TextBox 56">
              <a:extLst>
                <a:ext uri="{FF2B5EF4-FFF2-40B4-BE49-F238E27FC236}">
                  <a16:creationId xmlns:a16="http://schemas.microsoft.com/office/drawing/2014/main" id="{A301EC85-CDC6-4303-A9CD-301F2567A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41909" y="4643955"/>
              <a:ext cx="4090757" cy="307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read reply characters from socket into string</a:t>
              </a:r>
            </a:p>
          </p:txBody>
        </p:sp>
        <p:cxnSp>
          <p:nvCxnSpPr>
            <p:cNvPr id="29" name="Straight Connector 59">
              <a:extLst>
                <a:ext uri="{FF2B5EF4-FFF2-40B4-BE49-F238E27FC236}">
                  <a16:creationId xmlns:a16="http://schemas.microsoft.com/office/drawing/2014/main" id="{53713331-0BB0-4650-8477-5EB44EEC2F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15586" y="4830837"/>
              <a:ext cx="327418" cy="41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B816AA02-6380-4C21-8D69-2A5D34A50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7119" y="4530536"/>
              <a:ext cx="184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86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4DD46-33D5-4103-8B7B-4D9A0059418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UDP server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7FDB3C1-499C-47EA-BDA0-46A1E75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319" y="1503225"/>
            <a:ext cx="2786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</a:rPr>
              <a:t>Python </a:t>
            </a:r>
            <a:r>
              <a:rPr lang="en-US" altLang="en-US" sz="2400" i="1" dirty="0" err="1">
                <a:solidFill>
                  <a:srgbClr val="CC0000"/>
                </a:solidFill>
              </a:rPr>
              <a:t>UDPServer</a:t>
            </a:r>
            <a:endParaRPr lang="en-US" altLang="en-US" sz="2400" i="1" dirty="0">
              <a:solidFill>
                <a:srgbClr val="CC0000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35DE3B41-2CCC-49C4-A635-73683C481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319" y="2042458"/>
            <a:ext cx="6143625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/>
              <a:t>serverPort = 12000</a:t>
            </a:r>
          </a:p>
          <a:p>
            <a:pPr>
              <a:lnSpc>
                <a:spcPts val="2800"/>
              </a:lnSpc>
            </a:pPr>
            <a:r>
              <a:rPr lang="en-US" altLang="en-US"/>
              <a:t>serverSocket = socket(AF_INET, SOCK_DGRAM)</a:t>
            </a:r>
          </a:p>
          <a:p>
            <a:pPr>
              <a:lnSpc>
                <a:spcPts val="2800"/>
              </a:lnSpc>
            </a:pPr>
            <a:r>
              <a:rPr lang="en-US" altLang="en-US"/>
              <a:t>serverSocket.bind((</a:t>
            </a:r>
            <a:r>
              <a:rPr lang="fr-FR" altLang="en-US"/>
              <a:t>''</a:t>
            </a:r>
            <a:r>
              <a:rPr lang="en-US" altLang="en-US"/>
              <a:t>, serverPort))</a:t>
            </a:r>
          </a:p>
          <a:p>
            <a:pPr>
              <a:lnSpc>
                <a:spcPts val="2800"/>
              </a:lnSpc>
            </a:pPr>
            <a:r>
              <a:rPr lang="en-US" altLang="en-US"/>
              <a:t>print (</a:t>
            </a:r>
            <a:r>
              <a:rPr lang="ja-JP" altLang="en-US"/>
              <a:t>“</a:t>
            </a:r>
            <a:r>
              <a:rPr lang="en-US" altLang="ja-JP" i="1"/>
              <a:t>The server is ready to receive</a:t>
            </a:r>
            <a:r>
              <a:rPr lang="en-US" altLang="en-US"/>
              <a:t>”</a:t>
            </a:r>
            <a:r>
              <a:rPr lang="en-US" altLang="ja-JP"/>
              <a:t>)</a:t>
            </a:r>
          </a:p>
          <a:p>
            <a:pPr>
              <a:lnSpc>
                <a:spcPts val="2800"/>
              </a:lnSpc>
            </a:pPr>
            <a:r>
              <a:rPr lang="en-US" altLang="en-US"/>
              <a:t>while True: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message, clientAddress = serverSocket.recvfrom(2048)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modifiedMessage = message.decode().upper()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serverSocket.sendto(modifiedMessage.encode(),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                                  clientAddress)</a:t>
            </a: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E768EA02-D9C4-46DF-BFD0-CAED1B7B1B9D}"/>
              </a:ext>
            </a:extLst>
          </p:cNvPr>
          <p:cNvGrpSpPr>
            <a:grpSpLocks/>
          </p:cNvGrpSpPr>
          <p:nvPr/>
        </p:nvGrpSpPr>
        <p:grpSpPr bwMode="auto">
          <a:xfrm>
            <a:off x="2279492" y="2824387"/>
            <a:ext cx="2558753" cy="307975"/>
            <a:chOff x="732830" y="2581901"/>
            <a:chExt cx="2559082" cy="307777"/>
          </a:xfrm>
        </p:grpSpPr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072E21F5-4781-44A2-9A51-1BCA97A7D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830" y="2581901"/>
              <a:ext cx="25590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UDP socket</a:t>
              </a:r>
            </a:p>
          </p:txBody>
        </p: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E496703E-D13D-4463-AB9A-4B2B686E1F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94178" y="2749550"/>
              <a:ext cx="358094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55B3452B-09AA-4C7D-867E-1B06D7E6B0C8}"/>
              </a:ext>
            </a:extLst>
          </p:cNvPr>
          <p:cNvGrpSpPr>
            <a:grpSpLocks/>
          </p:cNvGrpSpPr>
          <p:nvPr/>
        </p:nvGrpSpPr>
        <p:grpSpPr bwMode="auto">
          <a:xfrm>
            <a:off x="700463" y="3188436"/>
            <a:ext cx="3605785" cy="307777"/>
            <a:chOff x="-896820" y="3018353"/>
            <a:chExt cx="3607385" cy="307392"/>
          </a:xfrm>
        </p:grpSpPr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35AAE529-4C2D-4F78-94F7-A0B1D8FC2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96820" y="3018353"/>
              <a:ext cx="3607385" cy="30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bind socket to local port number 12000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500C0E-19A1-4272-A620-D260A71153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75948" y="3171825"/>
              <a:ext cx="334255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1413D61F-A043-45E5-BE4E-4C06A9A5D8CC}"/>
              </a:ext>
            </a:extLst>
          </p:cNvPr>
          <p:cNvGrpSpPr>
            <a:grpSpLocks/>
          </p:cNvGrpSpPr>
          <p:nvPr/>
        </p:nvGrpSpPr>
        <p:grpSpPr bwMode="auto">
          <a:xfrm>
            <a:off x="2810665" y="3905368"/>
            <a:ext cx="1488056" cy="298450"/>
            <a:chOff x="1222134" y="3803733"/>
            <a:chExt cx="1488522" cy="299227"/>
          </a:xfrm>
        </p:grpSpPr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37180BE9-2BC2-4EA4-9E5F-590FA0B98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2134" y="380373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loop forever</a:t>
              </a:r>
            </a:p>
          </p:txBody>
        </p: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1F53E605-0AB9-4124-A279-D8DEAB28E8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67604" y="3964781"/>
              <a:ext cx="343052" cy="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17">
            <a:extLst>
              <a:ext uri="{FF2B5EF4-FFF2-40B4-BE49-F238E27FC236}">
                <a16:creationId xmlns:a16="http://schemas.microsoft.com/office/drawing/2014/main" id="{1B008215-EAA7-4263-A40B-EBDEE61F8F4E}"/>
              </a:ext>
            </a:extLst>
          </p:cNvPr>
          <p:cNvGrpSpPr>
            <a:grpSpLocks/>
          </p:cNvGrpSpPr>
          <p:nvPr/>
        </p:nvGrpSpPr>
        <p:grpSpPr bwMode="auto">
          <a:xfrm>
            <a:off x="230664" y="4226629"/>
            <a:ext cx="4068011" cy="502702"/>
            <a:chOff x="-1394433" y="3835897"/>
            <a:chExt cx="4067973" cy="502591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0952DA04-F3FC-4576-9384-E73076C4E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94433" y="3835897"/>
              <a:ext cx="3841634" cy="50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Read from UDP socket into message, getting client’s address (client IP and port)</a:t>
              </a:r>
            </a:p>
          </p:txBody>
        </p:sp>
        <p:cxnSp>
          <p:nvCxnSpPr>
            <p:cNvPr id="24" name="Straight Connector 39">
              <a:extLst>
                <a:ext uri="{FF2B5EF4-FFF2-40B4-BE49-F238E27FC236}">
                  <a16:creationId xmlns:a16="http://schemas.microsoft.com/office/drawing/2014/main" id="{967FB29F-AF0A-470F-9584-914BF617F9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0643" y="3987004"/>
              <a:ext cx="342897" cy="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AE06535A-7EBA-44B8-BA9A-A0C286959970}"/>
              </a:ext>
            </a:extLst>
          </p:cNvPr>
          <p:cNvGrpSpPr>
            <a:grpSpLocks/>
          </p:cNvGrpSpPr>
          <p:nvPr/>
        </p:nvGrpSpPr>
        <p:grpSpPr bwMode="auto">
          <a:xfrm>
            <a:off x="545893" y="4863442"/>
            <a:ext cx="3841670" cy="307777"/>
            <a:chOff x="-1179917" y="4521468"/>
            <a:chExt cx="3842964" cy="307392"/>
          </a:xfrm>
        </p:grpSpPr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8D8AE2A0-D688-4245-9F9B-B22E522A1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79917" y="4521468"/>
              <a:ext cx="3842964" cy="30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send upper case string back to this client</a:t>
              </a:r>
            </a:p>
          </p:txBody>
        </p:sp>
        <p:cxnSp>
          <p:nvCxnSpPr>
            <p:cNvPr id="27" name="Straight Connector 62">
              <a:extLst>
                <a:ext uri="{FF2B5EF4-FFF2-40B4-BE49-F238E27FC236}">
                  <a16:creationId xmlns:a16="http://schemas.microsoft.com/office/drawing/2014/main" id="{CD19583B-E5C1-4322-88A6-DEB82D5BC3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17617" y="4675165"/>
              <a:ext cx="356512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789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2.1 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2.5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592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Socket programming with TCP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6535934-1158-4BFA-B06B-5C9F4B59D50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58250" y="1482289"/>
            <a:ext cx="4335887" cy="509053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 must contact server</a:t>
            </a:r>
          </a:p>
          <a:p>
            <a:pPr marL="466725" indent="-233363"/>
            <a:r>
              <a:rPr lang="en-US" altLang="en-US" sz="2000" dirty="0">
                <a:ea typeface="ＭＳ Ｐゴシック" panose="020B0600070205080204" pitchFamily="34" charset="-128"/>
              </a:rPr>
              <a:t>server process must first be running</a:t>
            </a:r>
          </a:p>
          <a:p>
            <a:pPr marL="466725" indent="-233363"/>
            <a:r>
              <a:rPr lang="en-US" altLang="en-US" sz="2000" dirty="0">
                <a:ea typeface="ＭＳ Ｐゴシック" panose="020B0600070205080204" pitchFamily="34" charset="-128"/>
              </a:rPr>
              <a:t>server must have created socket (door) that welcomes client’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contact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 contacts server by:</a:t>
            </a:r>
          </a:p>
          <a:p>
            <a:pPr marL="466725" indent="-292100"/>
            <a:r>
              <a:rPr lang="en-US" altLang="en-US" sz="2000" dirty="0">
                <a:ea typeface="ＭＳ Ｐゴシック" panose="020B0600070205080204" pitchFamily="34" charset="-128"/>
              </a:rPr>
              <a:t>Creating TCP socket, specifying IP address, port number of server process</a:t>
            </a:r>
          </a:p>
          <a:p>
            <a:pPr marL="466725" indent="-233363"/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when client creates socket:</a:t>
            </a:r>
            <a:r>
              <a:rPr lang="en-US" altLang="en-US" sz="2000" dirty="0">
                <a:ea typeface="ＭＳ Ｐゴシック" panose="020B0600070205080204" pitchFamily="34" charset="-128"/>
              </a:rPr>
              <a:t> client TCP establishes connection to server TCP</a:t>
            </a:r>
          </a:p>
          <a:p>
            <a:endParaRPr lang="en-US" altLang="en-US" sz="18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C7EF800-6248-4845-A6E8-23BFA63F6125}"/>
              </a:ext>
            </a:extLst>
          </p:cNvPr>
          <p:cNvSpPr txBox="1">
            <a:spLocks noChangeArrowheads="1"/>
          </p:cNvSpPr>
          <p:nvPr/>
        </p:nvSpPr>
        <p:spPr>
          <a:xfrm>
            <a:off x="4754811" y="1453468"/>
            <a:ext cx="4508458" cy="3000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when contacted by client, </a:t>
            </a:r>
            <a:r>
              <a:rPr lang="en-US" alt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 TCP creates new socket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for server process to communicate with that particular client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allows server to talk with multiple clients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source port numbers used to distinguish clients (more in Chap 3)</a:t>
            </a:r>
            <a:endParaRPr lang="en-US" altLang="en-US" sz="2000" i="1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67DB12-7F13-4824-AC05-88ED07DF8122}"/>
              </a:ext>
            </a:extLst>
          </p:cNvPr>
          <p:cNvGrpSpPr/>
          <p:nvPr/>
        </p:nvGrpSpPr>
        <p:grpSpPr>
          <a:xfrm>
            <a:off x="4889418" y="4660368"/>
            <a:ext cx="4660490" cy="1657165"/>
            <a:chOff x="5928853" y="4640396"/>
            <a:chExt cx="4660490" cy="16571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0DE496-EC9A-4186-A1C3-6439D8B29DB9}"/>
                </a:ext>
              </a:extLst>
            </p:cNvPr>
            <p:cNvSpPr/>
            <p:nvPr/>
          </p:nvSpPr>
          <p:spPr>
            <a:xfrm>
              <a:off x="5928853" y="4896465"/>
              <a:ext cx="4660490" cy="14010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F6BAF610-180D-4868-BF57-23154F78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045" y="5212934"/>
              <a:ext cx="3328347" cy="879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TCP provides reliable, in-order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byte-stream transfer (“</a:t>
              </a:r>
              <a:r>
                <a:rPr lang="en-US" altLang="ja-JP" dirty="0">
                  <a:solidFill>
                    <a:srgbClr val="000099"/>
                  </a:solidFill>
                  <a:latin typeface="+mn-lt"/>
                </a:rPr>
                <a:t>pipe”) 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between client and server</a:t>
              </a:r>
            </a:p>
          </p:txBody>
        </p: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9C19C684-3C74-4616-BD35-747ABFF0E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5883" y="4640396"/>
              <a:ext cx="2903536" cy="490538"/>
              <a:chOff x="-22" y="3786"/>
              <a:chExt cx="1829" cy="309"/>
            </a:xfrm>
          </p:grpSpPr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6328D910-F913-448B-B973-DA6BF85C8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3843"/>
                <a:ext cx="116" cy="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</a:pPr>
                <a:endParaRPr lang="en-US" altLang="en-US">
                  <a:solidFill>
                    <a:srgbClr val="000000"/>
                  </a:solidFill>
                  <a:latin typeface="Comic Sans MS" panose="030F0902030302020204" pitchFamily="66" charset="0"/>
                </a:endParaRPr>
              </a:p>
            </p:txBody>
          </p:sp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20E8448E-0C90-4F6B-803B-A017D62FB1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2" y="3786"/>
                <a:ext cx="1829" cy="29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dirty="0">
                    <a:solidFill>
                      <a:srgbClr val="CC0000"/>
                    </a:solidFill>
                    <a:latin typeface="+mn-lt"/>
                  </a:rPr>
                  <a:t>Application viewpoint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8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TCPServer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Process has Two Sockets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47542-AC8A-492E-9B2D-78CE6EA1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2" y="1547708"/>
            <a:ext cx="6286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087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Client/server socket interaction: TCP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2A86FA17-AF6F-4BF6-888D-ED308B0A9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135" y="1527170"/>
            <a:ext cx="3107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(running on </a:t>
            </a:r>
            <a:r>
              <a:rPr lang="en-US" altLang="en-US" sz="1800" dirty="0" err="1">
                <a:solidFill>
                  <a:srgbClr val="000000"/>
                </a:solidFill>
                <a:latin typeface="+mn-lt"/>
              </a:rPr>
              <a:t>hostid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9" name="Text Box 23">
            <a:extLst>
              <a:ext uri="{FF2B5EF4-FFF2-40B4-BE49-F238E27FC236}">
                <a16:creationId xmlns:a16="http://schemas.microsoft.com/office/drawing/2014/main" id="{6D04F07D-395E-4F29-B55E-F749241AF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307" y="1522408"/>
            <a:ext cx="1101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F40B449E-2068-48BA-8DD6-E31D1CC74CA7}"/>
              </a:ext>
            </a:extLst>
          </p:cNvPr>
          <p:cNvGrpSpPr>
            <a:grpSpLocks/>
          </p:cNvGrpSpPr>
          <p:nvPr/>
        </p:nvGrpSpPr>
        <p:grpSpPr bwMode="auto">
          <a:xfrm>
            <a:off x="370729" y="1471895"/>
            <a:ext cx="422275" cy="685800"/>
            <a:chOff x="4140" y="429"/>
            <a:chExt cx="1425" cy="2396"/>
          </a:xfrm>
        </p:grpSpPr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9CD9ED2D-E4DB-461F-B65C-DF61477B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F4C87270-EB9E-4E7A-BB8B-5A03AA96B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DD482265-87C5-461C-93E3-1186FC93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B7E1748-7062-4C1C-A338-862691D80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ADB757C5-7DAF-4D39-BD14-C43D42ACB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D3169896-5A48-46B4-8A56-0984D13CF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" name="AutoShape 41">
                <a:extLst>
                  <a:ext uri="{FF2B5EF4-FFF2-40B4-BE49-F238E27FC236}">
                    <a16:creationId xmlns:a16="http://schemas.microsoft.com/office/drawing/2014/main" id="{AA3BE1AE-7AA5-489B-8CDB-0AAFCF55A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4" name="AutoShape 42">
                <a:extLst>
                  <a:ext uri="{FF2B5EF4-FFF2-40B4-BE49-F238E27FC236}">
                    <a16:creationId xmlns:a16="http://schemas.microsoft.com/office/drawing/2014/main" id="{4B451A5E-9F84-4CB2-928F-034F33A43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5968893F-BB74-495E-A5AC-01E2E432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0" name="Group 44">
              <a:extLst>
                <a:ext uri="{FF2B5EF4-FFF2-40B4-BE49-F238E27FC236}">
                  <a16:creationId xmlns:a16="http://schemas.microsoft.com/office/drawing/2014/main" id="{843045B1-B6ED-4309-A016-E9BBB5940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" name="AutoShape 45">
                <a:extLst>
                  <a:ext uri="{FF2B5EF4-FFF2-40B4-BE49-F238E27FC236}">
                    <a16:creationId xmlns:a16="http://schemas.microsoft.com/office/drawing/2014/main" id="{41D6D6FF-C825-4EE8-A2A4-8CEDE3F1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2" name="AutoShape 46">
                <a:extLst>
                  <a:ext uri="{FF2B5EF4-FFF2-40B4-BE49-F238E27FC236}">
                    <a16:creationId xmlns:a16="http://schemas.microsoft.com/office/drawing/2014/main" id="{0918A73A-7474-48CF-B654-F311E5820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FB4D9CB4-4493-46B3-8F6D-0A9FF2271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2" name="Rectangle 48">
              <a:extLst>
                <a:ext uri="{FF2B5EF4-FFF2-40B4-BE49-F238E27FC236}">
                  <a16:creationId xmlns:a16="http://schemas.microsoft.com/office/drawing/2014/main" id="{FC149C9E-EEE0-4A3E-8CC0-5BB5EF27F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3" name="Group 49">
              <a:extLst>
                <a:ext uri="{FF2B5EF4-FFF2-40B4-BE49-F238E27FC236}">
                  <a16:creationId xmlns:a16="http://schemas.microsoft.com/office/drawing/2014/main" id="{5E045C94-FC04-4256-AAA3-5017E26DCB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" name="AutoShape 50">
                <a:extLst>
                  <a:ext uri="{FF2B5EF4-FFF2-40B4-BE49-F238E27FC236}">
                    <a16:creationId xmlns:a16="http://schemas.microsoft.com/office/drawing/2014/main" id="{0701A9BA-B134-4B7F-A572-1CAAE896F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0" name="AutoShape 51">
                <a:extLst>
                  <a:ext uri="{FF2B5EF4-FFF2-40B4-BE49-F238E27FC236}">
                    <a16:creationId xmlns:a16="http://schemas.microsoft.com/office/drawing/2014/main" id="{D3E92D3A-A102-438B-88AA-2185D27DA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AD363A40-CDB9-4AB7-8170-0FB0E5590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" name="Group 53">
              <a:extLst>
                <a:ext uri="{FF2B5EF4-FFF2-40B4-BE49-F238E27FC236}">
                  <a16:creationId xmlns:a16="http://schemas.microsoft.com/office/drawing/2014/main" id="{A32E54C7-55FC-4D1D-A370-BE25B8534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" name="AutoShape 54">
                <a:extLst>
                  <a:ext uri="{FF2B5EF4-FFF2-40B4-BE49-F238E27FC236}">
                    <a16:creationId xmlns:a16="http://schemas.microsoft.com/office/drawing/2014/main" id="{3CDE0B99-357A-4F01-AB43-58BCE2B6D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8" name="AutoShape 55">
                <a:extLst>
                  <a:ext uri="{FF2B5EF4-FFF2-40B4-BE49-F238E27FC236}">
                    <a16:creationId xmlns:a16="http://schemas.microsoft.com/office/drawing/2014/main" id="{B1303101-0DD1-4D66-8F57-FB95AC39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6" name="Rectangle 56">
              <a:extLst>
                <a:ext uri="{FF2B5EF4-FFF2-40B4-BE49-F238E27FC236}">
                  <a16:creationId xmlns:a16="http://schemas.microsoft.com/office/drawing/2014/main" id="{446AFF6C-4EE0-450C-845E-B4D226AD9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953DC547-9640-4239-BBF6-8FE6FE0EF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id="{F0F6D5B0-365D-459D-BF92-5A4B1BA93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59">
              <a:extLst>
                <a:ext uri="{FF2B5EF4-FFF2-40B4-BE49-F238E27FC236}">
                  <a16:creationId xmlns:a16="http://schemas.microsoft.com/office/drawing/2014/main" id="{CEC12E87-E5BC-47F7-BEE3-D2C9FA9B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9D2EE83C-F7E6-464E-A773-48305639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61">
              <a:extLst>
                <a:ext uri="{FF2B5EF4-FFF2-40B4-BE49-F238E27FC236}">
                  <a16:creationId xmlns:a16="http://schemas.microsoft.com/office/drawing/2014/main" id="{C8D3AB06-14B2-4B23-A602-D35A09D3F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2" name="AutoShape 62">
              <a:extLst>
                <a:ext uri="{FF2B5EF4-FFF2-40B4-BE49-F238E27FC236}">
                  <a16:creationId xmlns:a16="http://schemas.microsoft.com/office/drawing/2014/main" id="{1D3E7F42-CC5B-4558-BCD0-44751B9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3" name="Oval 63">
              <a:extLst>
                <a:ext uri="{FF2B5EF4-FFF2-40B4-BE49-F238E27FC236}">
                  <a16:creationId xmlns:a16="http://schemas.microsoft.com/office/drawing/2014/main" id="{EDF57717-27AC-4081-84F7-BC55FB08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4" name="Oval 64">
              <a:extLst>
                <a:ext uri="{FF2B5EF4-FFF2-40B4-BE49-F238E27FC236}">
                  <a16:creationId xmlns:a16="http://schemas.microsoft.com/office/drawing/2014/main" id="{935E5B0A-862D-4C81-98BC-2FCFAAF65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Oval 65">
              <a:extLst>
                <a:ext uri="{FF2B5EF4-FFF2-40B4-BE49-F238E27FC236}">
                  <a16:creationId xmlns:a16="http://schemas.microsoft.com/office/drawing/2014/main" id="{BEE5AB41-B234-4EFD-970F-4C96D07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BBCCFD9-550F-466B-AED4-F62148E9A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5" name="Group 67">
            <a:extLst>
              <a:ext uri="{FF2B5EF4-FFF2-40B4-BE49-F238E27FC236}">
                <a16:creationId xmlns:a16="http://schemas.microsoft.com/office/drawing/2014/main" id="{09862B4A-FBDD-4FB5-84B5-0E66D27ED346}"/>
              </a:ext>
            </a:extLst>
          </p:cNvPr>
          <p:cNvGrpSpPr>
            <a:grpSpLocks/>
          </p:cNvGrpSpPr>
          <p:nvPr/>
        </p:nvGrpSpPr>
        <p:grpSpPr bwMode="auto">
          <a:xfrm>
            <a:off x="6264660" y="1452459"/>
            <a:ext cx="742950" cy="742950"/>
            <a:chOff x="-44" y="1473"/>
            <a:chExt cx="981" cy="1105"/>
          </a:xfrm>
        </p:grpSpPr>
        <p:pic>
          <p:nvPicPr>
            <p:cNvPr id="46" name="Picture 68" descr="desktop_computer_stylized_medium">
              <a:extLst>
                <a:ext uri="{FF2B5EF4-FFF2-40B4-BE49-F238E27FC236}">
                  <a16:creationId xmlns:a16="http://schemas.microsoft.com/office/drawing/2014/main" id="{E4F4EC66-AA4A-4F9B-8F57-7AB3F7C0B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4F8C49B7-9684-43B0-BD48-0353FF804E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8" name="Group 3">
            <a:extLst>
              <a:ext uri="{FF2B5EF4-FFF2-40B4-BE49-F238E27FC236}">
                <a16:creationId xmlns:a16="http://schemas.microsoft.com/office/drawing/2014/main" id="{5960B8A9-2298-466A-B86C-A4FCCF869A1B}"/>
              </a:ext>
            </a:extLst>
          </p:cNvPr>
          <p:cNvGrpSpPr>
            <a:grpSpLocks/>
          </p:cNvGrpSpPr>
          <p:nvPr/>
        </p:nvGrpSpPr>
        <p:grpSpPr bwMode="auto">
          <a:xfrm>
            <a:off x="2184294" y="3490976"/>
            <a:ext cx="1931987" cy="930275"/>
            <a:chOff x="827" y="2027"/>
            <a:chExt cx="1217" cy="586"/>
          </a:xfrm>
        </p:grpSpPr>
        <p:sp>
          <p:nvSpPr>
            <p:cNvPr id="49" name="Text Box 4">
              <a:extLst>
                <a:ext uri="{FF2B5EF4-FFF2-40B4-BE49-F238E27FC236}">
                  <a16:creationId xmlns:a16="http://schemas.microsoft.com/office/drawing/2014/main" id="{DF0D07A7-86AE-4CE7-B06D-4FE0C2FEB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" y="2027"/>
              <a:ext cx="105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wait for incoming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connection request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Text Box 5">
              <a:extLst>
                <a:ext uri="{FF2B5EF4-FFF2-40B4-BE49-F238E27FC236}">
                  <a16:creationId xmlns:a16="http://schemas.microsoft.com/office/drawing/2014/main" id="{DDD41543-A838-414D-8AD5-CAD573F0E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2283"/>
              <a:ext cx="1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connectionSocket =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serverSocket.accept()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F50E69D9-130E-4462-AD06-6DBD357880BF}"/>
              </a:ext>
            </a:extLst>
          </p:cNvPr>
          <p:cNvGrpSpPr>
            <a:grpSpLocks/>
          </p:cNvGrpSpPr>
          <p:nvPr/>
        </p:nvGrpSpPr>
        <p:grpSpPr bwMode="auto">
          <a:xfrm>
            <a:off x="2165244" y="2251139"/>
            <a:ext cx="2357437" cy="1317625"/>
            <a:chOff x="821" y="1246"/>
            <a:chExt cx="1485" cy="830"/>
          </a:xfrm>
        </p:grpSpPr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C07AA8C2-FF7D-4E10-951A-D595BE700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1" y="1246"/>
              <a:ext cx="1485" cy="586"/>
              <a:chOff x="329" y="1270"/>
              <a:chExt cx="1485" cy="586"/>
            </a:xfrm>
          </p:grpSpPr>
          <p:sp>
            <p:nvSpPr>
              <p:cNvPr id="54" name="Text Box 8">
                <a:extLst>
                  <a:ext uri="{FF2B5EF4-FFF2-40B4-BE49-F238E27FC236}">
                    <a16:creationId xmlns:a16="http://schemas.microsoft.com/office/drawing/2014/main" id="{C6754D1F-1F99-4AD7-9CC3-8483A61098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" y="1270"/>
                <a:ext cx="1213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create socket,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port=</a:t>
                </a:r>
                <a:r>
                  <a:rPr lang="en-US" altLang="en-US" sz="14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</a:t>
                </a:r>
                <a:r>
                  <a:rPr lang="en-US" altLang="en-US" sz="1400">
                    <a:solidFill>
                      <a:srgbClr val="000000"/>
                    </a:solidFill>
                  </a:rPr>
                  <a:t>, for incoming request: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9">
                <a:extLst>
                  <a:ext uri="{FF2B5EF4-FFF2-40B4-BE49-F238E27FC236}">
                    <a16:creationId xmlns:a16="http://schemas.microsoft.com/office/drawing/2014/main" id="{CE363B43-07E0-48F2-8BDC-F9E5DD3FA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" y="1662"/>
                <a:ext cx="148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CC0000"/>
                    </a:solidFill>
                  </a:rPr>
                  <a:t>serverSocket = socket()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3" name="Line 10">
              <a:extLst>
                <a:ext uri="{FF2B5EF4-FFF2-40B4-BE49-F238E27FC236}">
                  <a16:creationId xmlns:a16="http://schemas.microsoft.com/office/drawing/2014/main" id="{12CF4714-849C-4040-A51F-B19408BD5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" name="Group 11">
            <a:extLst>
              <a:ext uri="{FF2B5EF4-FFF2-40B4-BE49-F238E27FC236}">
                <a16:creationId xmlns:a16="http://schemas.microsoft.com/office/drawing/2014/main" id="{FC949203-3B70-4A96-B158-0CE1F67D4046}"/>
              </a:ext>
            </a:extLst>
          </p:cNvPr>
          <p:cNvGrpSpPr>
            <a:grpSpLocks/>
          </p:cNvGrpSpPr>
          <p:nvPr/>
        </p:nvGrpSpPr>
        <p:grpSpPr bwMode="auto">
          <a:xfrm>
            <a:off x="5962544" y="3495739"/>
            <a:ext cx="2357437" cy="731837"/>
            <a:chOff x="3333" y="1202"/>
            <a:chExt cx="1485" cy="461"/>
          </a:xfrm>
        </p:grpSpPr>
        <p:sp>
          <p:nvSpPr>
            <p:cNvPr id="57" name="Text Box 12">
              <a:extLst>
                <a:ext uri="{FF2B5EF4-FFF2-40B4-BE49-F238E27FC236}">
                  <a16:creationId xmlns:a16="http://schemas.microsoft.com/office/drawing/2014/main" id="{F3B8BEB8-8389-45B6-A38A-D6CFFE702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" y="1202"/>
              <a:ext cx="14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create socket,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connect to </a:t>
              </a:r>
              <a:r>
                <a:rPr lang="en-US" alt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  <a:t>hostid</a:t>
              </a:r>
              <a:r>
                <a:rPr lang="en-US" altLang="en-US" sz="1400">
                  <a:solidFill>
                    <a:srgbClr val="000000"/>
                  </a:solidFill>
                </a:rPr>
                <a:t>, port=</a:t>
              </a:r>
              <a:r>
                <a:rPr lang="en-US" alt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13">
              <a:extLst>
                <a:ext uri="{FF2B5EF4-FFF2-40B4-BE49-F238E27FC236}">
                  <a16:creationId xmlns:a16="http://schemas.microsoft.com/office/drawing/2014/main" id="{384D1445-E80B-4889-8B06-44AC9EF6C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" y="1469"/>
              <a:ext cx="148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clientSocket = socket()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9" name="Group 24">
            <a:extLst>
              <a:ext uri="{FF2B5EF4-FFF2-40B4-BE49-F238E27FC236}">
                <a16:creationId xmlns:a16="http://schemas.microsoft.com/office/drawing/2014/main" id="{D5787066-4D35-424F-884B-47771063CDE5}"/>
              </a:ext>
            </a:extLst>
          </p:cNvPr>
          <p:cNvGrpSpPr>
            <a:grpSpLocks/>
          </p:cNvGrpSpPr>
          <p:nvPr/>
        </p:nvGrpSpPr>
        <p:grpSpPr bwMode="auto">
          <a:xfrm>
            <a:off x="3805131" y="4283139"/>
            <a:ext cx="4062413" cy="1371600"/>
            <a:chOff x="1848" y="2526"/>
            <a:chExt cx="2559" cy="864"/>
          </a:xfrm>
        </p:grpSpPr>
        <p:sp>
          <p:nvSpPr>
            <p:cNvPr id="60" name="Line 25">
              <a:extLst>
                <a:ext uri="{FF2B5EF4-FFF2-40B4-BE49-F238E27FC236}">
                  <a16:creationId xmlns:a16="http://schemas.microsoft.com/office/drawing/2014/main" id="{F3FD42FC-946A-460A-A6F5-7A067E17B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1" name="Group 26">
              <a:extLst>
                <a:ext uri="{FF2B5EF4-FFF2-40B4-BE49-F238E27FC236}">
                  <a16:creationId xmlns:a16="http://schemas.microsoft.com/office/drawing/2014/main" id="{A75C6ADE-C84B-40D1-89B8-EC5C09708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526"/>
              <a:ext cx="2559" cy="516"/>
              <a:chOff x="1848" y="2526"/>
              <a:chExt cx="2559" cy="516"/>
            </a:xfrm>
          </p:grpSpPr>
          <p:sp>
            <p:nvSpPr>
              <p:cNvPr id="62" name="Text Box 27">
                <a:extLst>
                  <a:ext uri="{FF2B5EF4-FFF2-40B4-BE49-F238E27FC236}">
                    <a16:creationId xmlns:a16="http://schemas.microsoft.com/office/drawing/2014/main" id="{2A19A803-99F2-45CA-B49D-CBB356878F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5" y="2673"/>
                <a:ext cx="107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send request using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" name="Line 28">
                <a:extLst>
                  <a:ext uri="{FF2B5EF4-FFF2-40B4-BE49-F238E27FC236}">
                    <a16:creationId xmlns:a16="http://schemas.microsoft.com/office/drawing/2014/main" id="{E48D6884-5B69-4567-88B4-6200B5DEC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29">
                <a:extLst>
                  <a:ext uri="{FF2B5EF4-FFF2-40B4-BE49-F238E27FC236}">
                    <a16:creationId xmlns:a16="http://schemas.microsoft.com/office/drawing/2014/main" id="{7B33F791-386D-460C-BDF4-E3D2BD3ABB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5" name="Group 30">
            <a:extLst>
              <a:ext uri="{FF2B5EF4-FFF2-40B4-BE49-F238E27FC236}">
                <a16:creationId xmlns:a16="http://schemas.microsoft.com/office/drawing/2014/main" id="{15EAA5B2-7B72-4C3F-935B-5B65CE9D7CC5}"/>
              </a:ext>
            </a:extLst>
          </p:cNvPr>
          <p:cNvGrpSpPr>
            <a:grpSpLocks/>
          </p:cNvGrpSpPr>
          <p:nvPr/>
        </p:nvGrpSpPr>
        <p:grpSpPr bwMode="auto">
          <a:xfrm>
            <a:off x="2174769" y="4378389"/>
            <a:ext cx="4097337" cy="1490662"/>
            <a:chOff x="821" y="2586"/>
            <a:chExt cx="2581" cy="939"/>
          </a:xfrm>
        </p:grpSpPr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5C71161E-7E7F-46D8-A3AF-2E2E5C42B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" y="2787"/>
              <a:ext cx="10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read request from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</a:t>
              </a:r>
              <a:r>
                <a:rPr lang="en-US" altLang="en-US" sz="1400">
                  <a:solidFill>
                    <a:srgbClr val="FF0000"/>
                  </a:solidFill>
                </a:rPr>
                <a:t>t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53272E10-D795-46C4-A993-3FC01E5C5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" y="3195"/>
              <a:ext cx="10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write reply to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connectionSocket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Line 33">
              <a:extLst>
                <a:ext uri="{FF2B5EF4-FFF2-40B4-BE49-F238E27FC236}">
                  <a16:creationId xmlns:a16="http://schemas.microsoft.com/office/drawing/2014/main" id="{4D7D03C1-6281-4B40-A745-2C618FD78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Line 34">
              <a:extLst>
                <a:ext uri="{FF2B5EF4-FFF2-40B4-BE49-F238E27FC236}">
                  <a16:creationId xmlns:a16="http://schemas.microsoft.com/office/drawing/2014/main" id="{051AB7D8-E2FD-481F-B8DB-768FEAED2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Line 35">
              <a:extLst>
                <a:ext uri="{FF2B5EF4-FFF2-40B4-BE49-F238E27FC236}">
                  <a16:creationId xmlns:a16="http://schemas.microsoft.com/office/drawing/2014/main" id="{3410839B-EC33-4F66-A10E-0F68B9C53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1" name="Group 52">
            <a:extLst>
              <a:ext uri="{FF2B5EF4-FFF2-40B4-BE49-F238E27FC236}">
                <a16:creationId xmlns:a16="http://schemas.microsoft.com/office/drawing/2014/main" id="{7ECCBBA8-379B-4594-8E2D-A7E945A744BB}"/>
              </a:ext>
            </a:extLst>
          </p:cNvPr>
          <p:cNvGrpSpPr>
            <a:grpSpLocks/>
          </p:cNvGrpSpPr>
          <p:nvPr/>
        </p:nvGrpSpPr>
        <p:grpSpPr bwMode="auto">
          <a:xfrm>
            <a:off x="3794019" y="3578289"/>
            <a:ext cx="2200275" cy="587375"/>
            <a:chOff x="3043" y="1189"/>
            <a:chExt cx="1386" cy="370"/>
          </a:xfrm>
        </p:grpSpPr>
        <p:sp>
          <p:nvSpPr>
            <p:cNvPr id="72" name="Line 37">
              <a:extLst>
                <a:ext uri="{FF2B5EF4-FFF2-40B4-BE49-F238E27FC236}">
                  <a16:creationId xmlns:a16="http://schemas.microsoft.com/office/drawing/2014/main" id="{203B1344-05A5-48A3-A2AF-013F35BCD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3" y="1372"/>
              <a:ext cx="138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Text Box 38">
              <a:extLst>
                <a:ext uri="{FF2B5EF4-FFF2-40B4-BE49-F238E27FC236}">
                  <a16:creationId xmlns:a16="http://schemas.microsoft.com/office/drawing/2014/main" id="{316F8F1C-7AAD-4277-BC8A-A31A0497F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" y="1189"/>
              <a:ext cx="1204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</a:rPr>
                <a:t>TCP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</a:rPr>
                <a:t>connection setup</a:t>
              </a:r>
              <a:endParaRPr lang="en-US" altLang="en-US" sz="2400">
                <a:solidFill>
                  <a:srgbClr val="CC0000"/>
                </a:solidFill>
              </a:endParaRPr>
            </a:p>
          </p:txBody>
        </p:sp>
      </p:grpSp>
      <p:grpSp>
        <p:nvGrpSpPr>
          <p:cNvPr id="74" name="Group 53">
            <a:extLst>
              <a:ext uri="{FF2B5EF4-FFF2-40B4-BE49-F238E27FC236}">
                <a16:creationId xmlns:a16="http://schemas.microsoft.com/office/drawing/2014/main" id="{FAE77DDA-816F-43B1-B1C8-ABBA6E3883B4}"/>
              </a:ext>
            </a:extLst>
          </p:cNvPr>
          <p:cNvGrpSpPr>
            <a:grpSpLocks/>
          </p:cNvGrpSpPr>
          <p:nvPr/>
        </p:nvGrpSpPr>
        <p:grpSpPr bwMode="auto">
          <a:xfrm>
            <a:off x="2125556" y="4726051"/>
            <a:ext cx="5457825" cy="1954213"/>
            <a:chOff x="832" y="2713"/>
            <a:chExt cx="3438" cy="1231"/>
          </a:xfrm>
        </p:grpSpPr>
        <p:sp>
          <p:nvSpPr>
            <p:cNvPr id="75" name="Text Box 15">
              <a:extLst>
                <a:ext uri="{FF2B5EF4-FFF2-40B4-BE49-F238E27FC236}">
                  <a16:creationId xmlns:a16="http://schemas.microsoft.com/office/drawing/2014/main" id="{C8F6BBFE-3C2B-4F06-BCAA-E0822E262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" y="3512"/>
              <a:ext cx="10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close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connectionSocket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Line 16">
              <a:extLst>
                <a:ext uri="{FF2B5EF4-FFF2-40B4-BE49-F238E27FC236}">
                  <a16:creationId xmlns:a16="http://schemas.microsoft.com/office/drawing/2014/main" id="{A09800BE-E9E2-4D4D-BC90-850411727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8" y="3437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515EB2E2-EF8C-41F7-85B5-9E6ADE4E5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713"/>
              <a:ext cx="492" cy="306"/>
            </a:xfrm>
            <a:custGeom>
              <a:avLst/>
              <a:gdLst>
                <a:gd name="T0" fmla="*/ 492 w 492"/>
                <a:gd name="T1" fmla="*/ 0 h 2112"/>
                <a:gd name="T2" fmla="*/ 492 w 492"/>
                <a:gd name="T3" fmla="*/ 0 h 2112"/>
                <a:gd name="T4" fmla="*/ 0 w 492"/>
                <a:gd name="T5" fmla="*/ 0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8" name="Group 18">
              <a:extLst>
                <a:ext uri="{FF2B5EF4-FFF2-40B4-BE49-F238E27FC236}">
                  <a16:creationId xmlns:a16="http://schemas.microsoft.com/office/drawing/2014/main" id="{8F3EF107-BB6F-4B44-A139-0330138AA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3" y="3248"/>
              <a:ext cx="877" cy="696"/>
              <a:chOff x="3365" y="3375"/>
              <a:chExt cx="877" cy="696"/>
            </a:xfrm>
          </p:grpSpPr>
          <p:sp>
            <p:nvSpPr>
              <p:cNvPr id="79" name="Text Box 19">
                <a:extLst>
                  <a:ext uri="{FF2B5EF4-FFF2-40B4-BE49-F238E27FC236}">
                    <a16:creationId xmlns:a16="http://schemas.microsoft.com/office/drawing/2014/main" id="{854705C2-D3A9-4D21-9114-CD69C54FA4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5" y="3375"/>
                <a:ext cx="877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read reply from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Text Box 20">
                <a:extLst>
                  <a:ext uri="{FF2B5EF4-FFF2-40B4-BE49-F238E27FC236}">
                    <a16:creationId xmlns:a16="http://schemas.microsoft.com/office/drawing/2014/main" id="{035AF18C-9989-4E9C-994B-D0B3957DBC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9" y="3741"/>
                <a:ext cx="73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close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Line 21">
                <a:extLst>
                  <a:ext uri="{FF2B5EF4-FFF2-40B4-BE49-F238E27FC236}">
                    <a16:creationId xmlns:a16="http://schemas.microsoft.com/office/drawing/2014/main" id="{936B51A3-63AA-471F-904F-8F5CF4160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TCP client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5B064A6-6FE1-45E9-960D-99358B9E1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731" y="2021516"/>
            <a:ext cx="5894388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serverName</a:t>
            </a:r>
            <a:r>
              <a:rPr lang="en-US" altLang="en-US" dirty="0"/>
              <a:t> = ’</a:t>
            </a:r>
            <a:r>
              <a:rPr lang="en-US" altLang="ja-JP" dirty="0" err="1"/>
              <a:t>servername</a:t>
            </a:r>
            <a:r>
              <a:rPr lang="en-US" altLang="en-US" dirty="0"/>
              <a:t>’</a:t>
            </a:r>
            <a:endParaRPr lang="en-US" altLang="ja-JP" dirty="0"/>
          </a:p>
          <a:p>
            <a:pPr>
              <a:lnSpc>
                <a:spcPts val="2800"/>
              </a:lnSpc>
            </a:pPr>
            <a:r>
              <a:rPr lang="en-US" altLang="en-US" dirty="0" err="1"/>
              <a:t>serverPort</a:t>
            </a:r>
            <a:r>
              <a:rPr lang="en-US" altLang="en-US" dirty="0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</a:t>
            </a:r>
            <a:r>
              <a:rPr lang="en-US" altLang="en-US" dirty="0"/>
              <a:t> = socket(AF_INET, SOCK_STREAM)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clientSocket.connect</a:t>
            </a:r>
            <a:r>
              <a:rPr lang="en-US" altLang="en-US" dirty="0"/>
              <a:t>((</a:t>
            </a:r>
            <a:r>
              <a:rPr lang="en-US" altLang="en-US" dirty="0" err="1"/>
              <a:t>serverName,serverPort</a:t>
            </a:r>
            <a:r>
              <a:rPr lang="en-US" altLang="en-US" dirty="0"/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sentence = </a:t>
            </a:r>
            <a:r>
              <a:rPr lang="en-US" altLang="en-US" dirty="0" err="1"/>
              <a:t>raw_input</a:t>
            </a:r>
            <a:r>
              <a:rPr lang="en-US" altLang="en-US" dirty="0"/>
              <a:t>(‘Input lowercase sentence:’)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clientSocket.send</a:t>
            </a:r>
            <a:r>
              <a:rPr lang="en-US" altLang="en-US" dirty="0"/>
              <a:t>(</a:t>
            </a:r>
            <a:r>
              <a:rPr lang="en-US" altLang="en-US" dirty="0" err="1"/>
              <a:t>sentence.encode</a:t>
            </a:r>
            <a:r>
              <a:rPr lang="en-US" altLang="en-US" dirty="0"/>
              <a:t>())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modifiedSentence</a:t>
            </a:r>
            <a:r>
              <a:rPr lang="en-US" altLang="en-US" dirty="0"/>
              <a:t> = </a:t>
            </a:r>
            <a:r>
              <a:rPr lang="en-US" altLang="en-US" dirty="0" err="1"/>
              <a:t>clientSocket.recv</a:t>
            </a:r>
            <a:r>
              <a:rPr lang="en-US" altLang="en-US" dirty="0"/>
              <a:t>(1024)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print (‘From Server:’, </a:t>
            </a:r>
            <a:r>
              <a:rPr lang="en-US" altLang="en-US" dirty="0" err="1"/>
              <a:t>modifiedSentence.decode</a:t>
            </a:r>
            <a:r>
              <a:rPr lang="en-US" altLang="en-US" dirty="0"/>
              <a:t>())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clientSocket.close</a:t>
            </a:r>
            <a:r>
              <a:rPr lang="en-US" altLang="en-US" dirty="0"/>
              <a:t>()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3C3678D-A594-4DA0-9B5C-E259624CD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431" y="1538916"/>
            <a:ext cx="2706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Python TCPClient</a:t>
            </a:r>
          </a:p>
        </p:txBody>
      </p:sp>
      <p:grpSp>
        <p:nvGrpSpPr>
          <p:cNvPr id="11" name="Group 47">
            <a:extLst>
              <a:ext uri="{FF2B5EF4-FFF2-40B4-BE49-F238E27FC236}">
                <a16:creationId xmlns:a16="http://schemas.microsoft.com/office/drawing/2014/main" id="{AE15A59A-5C36-487B-81A4-F9B7D65DADE6}"/>
              </a:ext>
            </a:extLst>
          </p:cNvPr>
          <p:cNvGrpSpPr>
            <a:grpSpLocks/>
          </p:cNvGrpSpPr>
          <p:nvPr/>
        </p:nvGrpSpPr>
        <p:grpSpPr bwMode="auto">
          <a:xfrm>
            <a:off x="172278" y="3166108"/>
            <a:ext cx="2831990" cy="584775"/>
            <a:chOff x="-792500" y="2796587"/>
            <a:chExt cx="3481672" cy="584044"/>
          </a:xfrm>
        </p:grpSpPr>
        <p:sp>
          <p:nvSpPr>
            <p:cNvPr id="12" name="TextBox 31">
              <a:extLst>
                <a:ext uri="{FF2B5EF4-FFF2-40B4-BE49-F238E27FC236}">
                  <a16:creationId xmlns:a16="http://schemas.microsoft.com/office/drawing/2014/main" id="{900E2F2B-21F3-4CED-BE9C-3DFF083D1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92500" y="2796587"/>
              <a:ext cx="2888177" cy="58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create TCP socket for server, remote port 12000</a:t>
              </a:r>
            </a:p>
          </p:txBody>
        </p:sp>
        <p:cxnSp>
          <p:nvCxnSpPr>
            <p:cNvPr id="14" name="Straight Connector 32">
              <a:extLst>
                <a:ext uri="{FF2B5EF4-FFF2-40B4-BE49-F238E27FC236}">
                  <a16:creationId xmlns:a16="http://schemas.microsoft.com/office/drawing/2014/main" id="{BCF6B604-81F3-43FE-8B62-DC23023C92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1643" y="2959715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EF75AA3-9856-4FB0-9D78-30E998E4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940" y="2993923"/>
            <a:ext cx="2133599" cy="589517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Comic Sans MS" panose="030F0902030302020204" pitchFamily="66" charset="0"/>
            </a:endParaRP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9336841C-8F2B-47B9-86F2-DB7FBD902324}"/>
              </a:ext>
            </a:extLst>
          </p:cNvPr>
          <p:cNvGrpSpPr>
            <a:grpSpLocks/>
          </p:cNvGrpSpPr>
          <p:nvPr/>
        </p:nvGrpSpPr>
        <p:grpSpPr bwMode="auto">
          <a:xfrm>
            <a:off x="438682" y="4589779"/>
            <a:ext cx="2581461" cy="584775"/>
            <a:chOff x="106807" y="2979593"/>
            <a:chExt cx="2582347" cy="58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FC4073-50CB-4620-8BB0-49B657E84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07" y="2979593"/>
              <a:ext cx="2350050" cy="58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No need to attach server name, port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9585D3-6420-47EA-A338-BF7BF428AE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1625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368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072C9-68B8-40AE-BB2E-B8701DD5C9B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TCP server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9BDF16E-5BC1-4807-9BAA-559B53C8E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077" y="1909198"/>
            <a:ext cx="629285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 from socket import *</a:t>
            </a:r>
          </a:p>
          <a:p>
            <a:r>
              <a:rPr lang="en-US" altLang="en-US" dirty="0" err="1"/>
              <a:t>serverPort</a:t>
            </a:r>
            <a:r>
              <a:rPr lang="en-US" altLang="en-US" dirty="0"/>
              <a:t> = 12000</a:t>
            </a:r>
          </a:p>
          <a:p>
            <a:r>
              <a:rPr lang="en-US" altLang="en-US" dirty="0" err="1"/>
              <a:t>serverSocket</a:t>
            </a:r>
            <a:r>
              <a:rPr lang="en-US" altLang="en-US" dirty="0"/>
              <a:t> = socket(AF_INET,SOCK_STREAM)</a:t>
            </a:r>
          </a:p>
          <a:p>
            <a:r>
              <a:rPr lang="en-US" altLang="en-US" dirty="0" err="1"/>
              <a:t>serverSocket.bind</a:t>
            </a:r>
            <a:r>
              <a:rPr lang="en-US" altLang="en-US" dirty="0"/>
              <a:t>((‘’,</a:t>
            </a:r>
            <a:r>
              <a:rPr lang="en-US" altLang="en-US" dirty="0" err="1"/>
              <a:t>serverPort</a:t>
            </a:r>
            <a:r>
              <a:rPr lang="en-US" altLang="en-US" dirty="0"/>
              <a:t>))</a:t>
            </a:r>
          </a:p>
          <a:p>
            <a:r>
              <a:rPr lang="en-US" altLang="en-US" dirty="0" err="1"/>
              <a:t>serverSocket.listen</a:t>
            </a:r>
            <a:r>
              <a:rPr lang="en-US" altLang="en-US" dirty="0"/>
              <a:t>(1)</a:t>
            </a:r>
          </a:p>
          <a:p>
            <a:r>
              <a:rPr lang="en-US" altLang="en-US" dirty="0"/>
              <a:t>print ‘The server is ready to receive’</a:t>
            </a:r>
          </a:p>
          <a:p>
            <a:r>
              <a:rPr lang="en-US" altLang="en-US" dirty="0"/>
              <a:t>while True: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connectionSocket</a:t>
            </a:r>
            <a:r>
              <a:rPr lang="en-US" altLang="en-US" dirty="0"/>
              <a:t>, </a:t>
            </a:r>
            <a:r>
              <a:rPr lang="en-US" altLang="en-US" dirty="0" err="1"/>
              <a:t>addr</a:t>
            </a:r>
            <a:r>
              <a:rPr lang="en-US" altLang="en-US" dirty="0"/>
              <a:t> = </a:t>
            </a:r>
            <a:r>
              <a:rPr lang="en-US" altLang="en-US" dirty="0" err="1"/>
              <a:t>serverSocket.accept</a:t>
            </a:r>
            <a:r>
              <a:rPr lang="en-US" altLang="en-US" dirty="0"/>
              <a:t>()</a:t>
            </a:r>
          </a:p>
          <a:p>
            <a:r>
              <a:rPr lang="en-US" altLang="en-US" dirty="0"/>
              <a:t>     </a:t>
            </a:r>
          </a:p>
          <a:p>
            <a:r>
              <a:rPr lang="en-US" altLang="en-US" dirty="0"/>
              <a:t>     sentence = </a:t>
            </a:r>
            <a:r>
              <a:rPr lang="en-US" altLang="en-US" dirty="0" err="1"/>
              <a:t>connectionSocket.recv</a:t>
            </a:r>
            <a:r>
              <a:rPr lang="en-US" altLang="en-US" dirty="0"/>
              <a:t>(1024).decode()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capitalizedSentence</a:t>
            </a:r>
            <a:r>
              <a:rPr lang="en-US" altLang="en-US" dirty="0"/>
              <a:t> = </a:t>
            </a:r>
            <a:r>
              <a:rPr lang="en-US" altLang="en-US" dirty="0" err="1"/>
              <a:t>sentence.upper</a:t>
            </a:r>
            <a:r>
              <a:rPr lang="en-US" altLang="en-US" dirty="0"/>
              <a:t>()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connectionSocket.send</a:t>
            </a:r>
            <a:r>
              <a:rPr lang="en-US" altLang="en-US" dirty="0"/>
              <a:t>(</a:t>
            </a:r>
            <a:r>
              <a:rPr lang="en-US" altLang="en-US" dirty="0" err="1"/>
              <a:t>capitalizedSentence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                                                            encode())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connectionSocket.close</a:t>
            </a:r>
            <a:r>
              <a:rPr lang="en-US" altLang="en-US" dirty="0"/>
              <a:t>()</a:t>
            </a:r>
            <a:endParaRPr lang="en-US" altLang="en-US" sz="1800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566E405-CFAC-40C5-878E-4C92AF537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077" y="1426598"/>
            <a:ext cx="282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</a:rPr>
              <a:t>Python </a:t>
            </a:r>
            <a:r>
              <a:rPr lang="en-US" altLang="en-US" sz="2400" i="1" dirty="0" err="1">
                <a:solidFill>
                  <a:srgbClr val="CC0000"/>
                </a:solidFill>
              </a:rPr>
              <a:t>TCPServer</a:t>
            </a:r>
            <a:endParaRPr lang="en-US" altLang="en-US" sz="2400" i="1" dirty="0">
              <a:solidFill>
                <a:srgbClr val="CC0000"/>
              </a:solidFill>
            </a:endParaRP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49F92EBA-E11C-4456-8836-24FA6B9A4655}"/>
              </a:ext>
            </a:extLst>
          </p:cNvPr>
          <p:cNvGrpSpPr>
            <a:grpSpLocks/>
          </p:cNvGrpSpPr>
          <p:nvPr/>
        </p:nvGrpSpPr>
        <p:grpSpPr bwMode="auto">
          <a:xfrm>
            <a:off x="306368" y="2543463"/>
            <a:ext cx="3374285" cy="338554"/>
            <a:chOff x="-749058" y="2414108"/>
            <a:chExt cx="3374330" cy="338257"/>
          </a:xfrm>
        </p:grpSpPr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2960CD5A-9791-48AF-904D-90924A4D1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49058" y="2414108"/>
              <a:ext cx="3062331" cy="338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create TCP welcoming socket</a:t>
              </a:r>
            </a:p>
          </p:txBody>
        </p: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57EF75FA-7078-4EA9-94DF-8017443493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6730" y="2597150"/>
              <a:ext cx="488542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5832E0C6-15C8-4890-A32C-95DFAD95276E}"/>
              </a:ext>
            </a:extLst>
          </p:cNvPr>
          <p:cNvGrpSpPr>
            <a:grpSpLocks/>
          </p:cNvGrpSpPr>
          <p:nvPr/>
        </p:nvGrpSpPr>
        <p:grpSpPr bwMode="auto">
          <a:xfrm>
            <a:off x="662651" y="3049809"/>
            <a:ext cx="3036870" cy="584775"/>
            <a:chOff x="-1667664" y="2908339"/>
            <a:chExt cx="4371910" cy="584044"/>
          </a:xfrm>
        </p:grpSpPr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E57C2D1C-5C59-40E1-ABEB-0EBFEA20D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667664" y="2908339"/>
              <a:ext cx="4139198" cy="58404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server begins listening for  incoming TCP requests</a:t>
              </a:r>
            </a:p>
          </p:txBody>
        </p:sp>
        <p:cxnSp>
          <p:nvCxnSpPr>
            <p:cNvPr id="18" name="Straight Connector 30">
              <a:extLst>
                <a:ext uri="{FF2B5EF4-FFF2-40B4-BE49-F238E27FC236}">
                  <a16:creationId xmlns:a16="http://schemas.microsoft.com/office/drawing/2014/main" id="{76D25ED6-E11B-40D5-BCEC-5ED2F41513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7825" y="3217286"/>
              <a:ext cx="736421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FE529B5C-835D-4B01-BB8F-DCCE460A1F44}"/>
              </a:ext>
            </a:extLst>
          </p:cNvPr>
          <p:cNvGrpSpPr>
            <a:grpSpLocks/>
          </p:cNvGrpSpPr>
          <p:nvPr/>
        </p:nvGrpSpPr>
        <p:grpSpPr bwMode="auto">
          <a:xfrm>
            <a:off x="1910517" y="3810884"/>
            <a:ext cx="1858624" cy="297517"/>
            <a:chOff x="905004" y="3819988"/>
            <a:chExt cx="1859872" cy="298292"/>
          </a:xfrm>
        </p:grpSpPr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79706DB4-7589-46FA-A34B-574AE58A4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004" y="3819988"/>
              <a:ext cx="1859872" cy="298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600" dirty="0">
                  <a:solidFill>
                    <a:srgbClr val="000099"/>
                  </a:solidFill>
                </a:rPr>
                <a:t>loop forever</a:t>
              </a:r>
            </a:p>
          </p:txBody>
        </p: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01AA82BD-7CB1-4A56-83C3-EFD34C2B04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87464" y="3964782"/>
              <a:ext cx="523192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17">
            <a:extLst>
              <a:ext uri="{FF2B5EF4-FFF2-40B4-BE49-F238E27FC236}">
                <a16:creationId xmlns:a16="http://schemas.microsoft.com/office/drawing/2014/main" id="{C3777E1A-09FB-4F82-9F99-C55B20823C8C}"/>
              </a:ext>
            </a:extLst>
          </p:cNvPr>
          <p:cNvGrpSpPr>
            <a:grpSpLocks/>
          </p:cNvGrpSpPr>
          <p:nvPr/>
        </p:nvGrpSpPr>
        <p:grpSpPr bwMode="auto">
          <a:xfrm>
            <a:off x="306367" y="4127740"/>
            <a:ext cx="3454790" cy="707886"/>
            <a:chOff x="-116725" y="4044670"/>
            <a:chExt cx="2938262" cy="708085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8226192-8A2D-4284-8773-356415904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6725" y="4044670"/>
              <a:ext cx="2938262" cy="70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600" dirty="0">
                  <a:solidFill>
                    <a:srgbClr val="000099"/>
                  </a:solidFill>
                </a:rPr>
                <a:t>server waits on accept() for incoming requests, new socket created on return</a:t>
              </a:r>
            </a:p>
          </p:txBody>
        </p:sp>
        <p:cxnSp>
          <p:nvCxnSpPr>
            <p:cNvPr id="24" name="Straight Connector 39">
              <a:extLst>
                <a:ext uri="{FF2B5EF4-FFF2-40B4-BE49-F238E27FC236}">
                  <a16:creationId xmlns:a16="http://schemas.microsoft.com/office/drawing/2014/main" id="{2B38ABC4-F6A7-4257-BE8B-1C9025DCED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7575" y="4188416"/>
              <a:ext cx="435213" cy="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92D6F7EB-D82B-45C8-9FF4-4508066E02AB}"/>
              </a:ext>
            </a:extLst>
          </p:cNvPr>
          <p:cNvGrpSpPr>
            <a:grpSpLocks/>
          </p:cNvGrpSpPr>
          <p:nvPr/>
        </p:nvGrpSpPr>
        <p:grpSpPr bwMode="auto">
          <a:xfrm>
            <a:off x="533019" y="4758164"/>
            <a:ext cx="3154397" cy="584775"/>
            <a:chOff x="-463314" y="4140337"/>
            <a:chExt cx="3153124" cy="585085"/>
          </a:xfrm>
        </p:grpSpPr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9A90BFF9-5A91-4FD7-BBC5-FB8C73AFE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63314" y="4140337"/>
              <a:ext cx="2746043" cy="585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read bytes from socket (but not address as in UDP)</a:t>
              </a:r>
            </a:p>
          </p:txBody>
        </p:sp>
        <p:cxnSp>
          <p:nvCxnSpPr>
            <p:cNvPr id="27" name="Straight Connector 62">
              <a:extLst>
                <a:ext uri="{FF2B5EF4-FFF2-40B4-BE49-F238E27FC236}">
                  <a16:creationId xmlns:a16="http://schemas.microsoft.com/office/drawing/2014/main" id="{FB181630-22DD-46E2-AF9F-BAD21BBB54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94710" y="4288764"/>
              <a:ext cx="495100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07A1A69C-CF68-4DFE-B0C8-262FFAC4F85A}"/>
              </a:ext>
            </a:extLst>
          </p:cNvPr>
          <p:cNvGrpSpPr>
            <a:grpSpLocks/>
          </p:cNvGrpSpPr>
          <p:nvPr/>
        </p:nvGrpSpPr>
        <p:grpSpPr bwMode="auto">
          <a:xfrm>
            <a:off x="393111" y="5889306"/>
            <a:ext cx="3294306" cy="584775"/>
            <a:chOff x="-626550" y="4686923"/>
            <a:chExt cx="3294508" cy="585153"/>
          </a:xfrm>
        </p:grpSpPr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4474D6B-1558-4230-888F-B341376E9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6550" y="4686923"/>
              <a:ext cx="3117205" cy="585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close connection to this client (but </a:t>
              </a:r>
              <a:r>
                <a:rPr lang="en-US" altLang="en-US" sz="1600" i="1" dirty="0">
                  <a:solidFill>
                    <a:srgbClr val="000099"/>
                  </a:solidFill>
                </a:rPr>
                <a:t>not</a:t>
              </a:r>
              <a:r>
                <a:rPr lang="en-US" altLang="en-US" sz="1600" dirty="0">
                  <a:solidFill>
                    <a:srgbClr val="000099"/>
                  </a:solidFill>
                </a:rPr>
                <a:t> welcoming socket)</a:t>
              </a:r>
            </a:p>
          </p:txBody>
        </p:sp>
        <p:cxnSp>
          <p:nvCxnSpPr>
            <p:cNvPr id="30" name="Straight Connector 33">
              <a:extLst>
                <a:ext uri="{FF2B5EF4-FFF2-40B4-BE49-F238E27FC236}">
                  <a16:creationId xmlns:a16="http://schemas.microsoft.com/office/drawing/2014/main" id="{40D4BAAA-41A6-471C-9606-8D188B159E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72628" y="4843734"/>
              <a:ext cx="495330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93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6556</TotalTime>
  <Words>8717</Words>
  <Application>Microsoft Office PowerPoint</Application>
  <PresentationFormat>Widescreen</PresentationFormat>
  <Paragraphs>1735</Paragraphs>
  <Slides>110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5" baseType="lpstr">
      <vt:lpstr>Arial</vt:lpstr>
      <vt:lpstr>Calibri</vt:lpstr>
      <vt:lpstr>Calibri Light</vt:lpstr>
      <vt:lpstr>Comic Sans MS</vt:lpstr>
      <vt:lpstr>Courier</vt:lpstr>
      <vt:lpstr>Courier New</vt:lpstr>
      <vt:lpstr>Gill Sans MT</vt:lpstr>
      <vt:lpstr>Symbol</vt:lpstr>
      <vt:lpstr>Tahoma</vt:lpstr>
      <vt:lpstr>Times New Roman</vt:lpstr>
      <vt:lpstr>TimesLTPro-Roman</vt:lpstr>
      <vt:lpstr>Wingdings</vt:lpstr>
      <vt:lpstr>ZapfDingbats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 DNS server work?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Animesh  Giri</cp:lastModifiedBy>
  <cp:revision>848</cp:revision>
  <dcterms:created xsi:type="dcterms:W3CDTF">2020-06-03T14:19:11Z</dcterms:created>
  <dcterms:modified xsi:type="dcterms:W3CDTF">2020-09-14T02:41:34Z</dcterms:modified>
</cp:coreProperties>
</file>